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8288000" cy="10287000"/>
  <p:notesSz cx="6858000" cy="9144000"/>
  <p:embeddedFontLst>
    <p:embeddedFont>
      <p:font typeface="Libre Baskerville" panose="02000000000000000000"/>
      <p:regular r:id="rId34"/>
    </p:embeddedFont>
    <p:embeddedFont>
      <p:font typeface="League Spartan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FA7B871-1B43-42B7-8097-2AD4734AA1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" name="Google Shape;323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8" name="Google Shape;358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1" name="Google Shape;381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" name="Google Shape;433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8" name="Google Shape;468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Google Shape;495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4" name="Google Shape;504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9" name="Google Shape;519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1" name="Google Shape;531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8" name="Google Shape;578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2" name="Google Shape;612;p2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7" name="Google Shape;627;p2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2" name="Google Shape;662;p2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1" name="Google Shape;681;p2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7" name="Google Shape;727;p2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7" name="Google Shape;277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9.jpeg"/><Relationship Id="rId7" Type="http://schemas.openxmlformats.org/officeDocument/2006/relationships/image" Target="../media/image48.jpeg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0" Type="http://schemas.openxmlformats.org/officeDocument/2006/relationships/notesSlide" Target="../notesSlides/notesSlide27.xml"/><Relationship Id="rId1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11222255" y="-567726"/>
            <a:ext cx="9308195" cy="930815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86538" y="752282"/>
            <a:ext cx="5993200" cy="89367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504158" y="2884754"/>
            <a:ext cx="10718100" cy="48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19191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YOUR </a:t>
            </a:r>
            <a:endParaRPr lang="en-US" sz="9000" b="0" i="0" u="none" strike="noStrike" cap="none">
              <a:solidFill>
                <a:srgbClr val="191919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BIOLOGY THESIS</a:t>
            </a:r>
            <a:endParaRPr sz="3200" b="1"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19191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PRESENTATION</a:t>
            </a:r>
            <a:endParaRPr lang="en-US" sz="9000" b="0" i="0" u="none" strike="noStrike" cap="none">
              <a:solidFill>
                <a:srgbClr val="191919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-58834" y="6132203"/>
            <a:ext cx="10671900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9" name="Google Shape;89;p13"/>
          <p:cNvGrpSpPr/>
          <p:nvPr/>
        </p:nvGrpSpPr>
        <p:grpSpPr>
          <a:xfrm>
            <a:off x="6920448" y="752282"/>
            <a:ext cx="269790" cy="270999"/>
            <a:chOff x="1813" y="0"/>
            <a:chExt cx="809173" cy="812800"/>
          </a:xfrm>
        </p:grpSpPr>
        <p:sp>
          <p:nvSpPr>
            <p:cNvPr id="90" name="Google Shape;90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8956366" y="2389801"/>
            <a:ext cx="375267" cy="376949"/>
            <a:chOff x="1813" y="0"/>
            <a:chExt cx="809173" cy="812800"/>
          </a:xfrm>
        </p:grpSpPr>
        <p:sp>
          <p:nvSpPr>
            <p:cNvPr id="93" name="Google Shape;9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/>
          <p:nvPr/>
        </p:nvSpPr>
        <p:spPr>
          <a:xfrm>
            <a:off x="3441331" y="8266515"/>
            <a:ext cx="5891144" cy="589111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" name="Google Shape;96;p13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17380579" y="8740432"/>
            <a:ext cx="375267" cy="376949"/>
            <a:chOff x="1813" y="0"/>
            <a:chExt cx="809173" cy="812800"/>
          </a:xfrm>
        </p:grpSpPr>
        <p:sp>
          <p:nvSpPr>
            <p:cNvPr id="100" name="Google Shape;100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11386958" y="563807"/>
            <a:ext cx="187634" cy="188475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" name="Google Shape;105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21022" y="8740432"/>
            <a:ext cx="3370423" cy="2471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3"/>
          <p:cNvGrpSpPr/>
          <p:nvPr/>
        </p:nvGrpSpPr>
        <p:grpSpPr>
          <a:xfrm>
            <a:off x="13843037" y="2118802"/>
            <a:ext cx="269790" cy="270999"/>
            <a:chOff x="1813" y="0"/>
            <a:chExt cx="809173" cy="812800"/>
          </a:xfrm>
        </p:grpSpPr>
        <p:sp>
          <p:nvSpPr>
            <p:cNvPr id="107" name="Google Shape;10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/>
          <p:nvPr/>
        </p:nvSpPr>
        <p:spPr>
          <a:xfrm>
            <a:off x="-58813" y="-3528742"/>
            <a:ext cx="5922057" cy="592203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2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2"/>
          <p:cNvSpPr txBox="1"/>
          <p:nvPr/>
        </p:nvSpPr>
        <p:spPr>
          <a:xfrm>
            <a:off x="1521148" y="1028700"/>
            <a:ext cx="1529003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WRITE YOUR TOPIC OR IDEA</a:t>
            </a:r>
            <a:endParaRPr lang="en-US" sz="72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306" name="Google Shape;306;p22"/>
          <p:cNvGrpSpPr/>
          <p:nvPr/>
        </p:nvGrpSpPr>
        <p:grpSpPr>
          <a:xfrm>
            <a:off x="1192162" y="7871748"/>
            <a:ext cx="4584151" cy="1618869"/>
            <a:chOff x="0" y="0"/>
            <a:chExt cx="6112200" cy="2158492"/>
          </a:xfrm>
        </p:grpSpPr>
        <p:sp>
          <p:nvSpPr>
            <p:cNvPr id="307" name="Google Shape;307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403F3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08" name="Google Shape;308;p22"/>
            <p:cNvSpPr txBox="1"/>
            <p:nvPr/>
          </p:nvSpPr>
          <p:spPr>
            <a:xfrm>
              <a:off x="0" y="108407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Briefly elaborate on what you want to discuss. 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grpSp>
        <p:nvGrpSpPr>
          <p:cNvPr id="309" name="Google Shape;309;p22"/>
          <p:cNvGrpSpPr/>
          <p:nvPr/>
        </p:nvGrpSpPr>
        <p:grpSpPr>
          <a:xfrm>
            <a:off x="6874103" y="7871748"/>
            <a:ext cx="4584151" cy="1618869"/>
            <a:chOff x="0" y="0"/>
            <a:chExt cx="6112200" cy="2158492"/>
          </a:xfrm>
        </p:grpSpPr>
        <p:sp>
          <p:nvSpPr>
            <p:cNvPr id="310" name="Google Shape;310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403F3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11" name="Google Shape;311;p22"/>
            <p:cNvSpPr txBox="1"/>
            <p:nvPr/>
          </p:nvSpPr>
          <p:spPr>
            <a:xfrm>
              <a:off x="0" y="108407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Briefly elaborate on what you want to discuss. 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sp>
        <p:nvSpPr>
          <p:cNvPr id="312" name="Google Shape;312;p22"/>
          <p:cNvSpPr/>
          <p:nvPr/>
        </p:nvSpPr>
        <p:spPr>
          <a:xfrm>
            <a:off x="12675175" y="3211285"/>
            <a:ext cx="4114816" cy="411479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3" name="Google Shape;313;p22"/>
          <p:cNvGrpSpPr/>
          <p:nvPr/>
        </p:nvGrpSpPr>
        <p:grpSpPr>
          <a:xfrm>
            <a:off x="12675175" y="7871748"/>
            <a:ext cx="4584151" cy="1618869"/>
            <a:chOff x="0" y="0"/>
            <a:chExt cx="6112200" cy="2158492"/>
          </a:xfrm>
        </p:grpSpPr>
        <p:sp>
          <p:nvSpPr>
            <p:cNvPr id="314" name="Google Shape;314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403F3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0" y="108407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Briefly elaborate on what you want to discuss. 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sp>
        <p:nvSpPr>
          <p:cNvPr id="316" name="Google Shape;316;p22"/>
          <p:cNvSpPr/>
          <p:nvPr/>
        </p:nvSpPr>
        <p:spPr>
          <a:xfrm>
            <a:off x="6874103" y="3210306"/>
            <a:ext cx="4114816" cy="411479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51707" y="3574281"/>
            <a:ext cx="2508385" cy="338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/>
          <p:nvPr/>
        </p:nvSpPr>
        <p:spPr>
          <a:xfrm>
            <a:off x="1307480" y="3210306"/>
            <a:ext cx="4114816" cy="411479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90696" y="3574281"/>
            <a:ext cx="2508385" cy="33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640316" y="3634436"/>
            <a:ext cx="2508385" cy="33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3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3"/>
          <p:cNvSpPr/>
          <p:nvPr/>
        </p:nvSpPr>
        <p:spPr>
          <a:xfrm>
            <a:off x="9729142" y="-426359"/>
            <a:ext cx="12243660" cy="1224360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p23"/>
          <p:cNvSpPr txBox="1"/>
          <p:nvPr/>
        </p:nvSpPr>
        <p:spPr>
          <a:xfrm>
            <a:off x="10525988" y="3006072"/>
            <a:ext cx="67485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9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1028700" y="4150492"/>
            <a:ext cx="8065045" cy="296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SECTION </a:t>
            </a:r>
            <a:endParaRPr lang="en-US" sz="8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TITLE</a:t>
            </a:r>
            <a:endParaRPr lang="en-US" sz="8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4062428">
            <a:off x="-3640251" y="-2885766"/>
            <a:ext cx="6395084" cy="8634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23"/>
          <p:cNvCxnSpPr/>
          <p:nvPr/>
        </p:nvCxnSpPr>
        <p:spPr>
          <a:xfrm>
            <a:off x="-1279478" y="7421377"/>
            <a:ext cx="8132100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1" name="Google Shape;331;p23"/>
          <p:cNvGrpSpPr/>
          <p:nvPr/>
        </p:nvGrpSpPr>
        <p:grpSpPr>
          <a:xfrm>
            <a:off x="5061827" y="563807"/>
            <a:ext cx="269790" cy="270999"/>
            <a:chOff x="1813" y="0"/>
            <a:chExt cx="809173" cy="812800"/>
          </a:xfrm>
        </p:grpSpPr>
        <p:sp>
          <p:nvSpPr>
            <p:cNvPr id="332" name="Google Shape;332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3"/>
          <p:cNvGrpSpPr/>
          <p:nvPr/>
        </p:nvGrpSpPr>
        <p:grpSpPr>
          <a:xfrm>
            <a:off x="6853431" y="2702562"/>
            <a:ext cx="375267" cy="376949"/>
            <a:chOff x="1813" y="0"/>
            <a:chExt cx="809173" cy="812800"/>
          </a:xfrm>
        </p:grpSpPr>
        <p:sp>
          <p:nvSpPr>
            <p:cNvPr id="335" name="Google Shape;33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23"/>
          <p:cNvSpPr/>
          <p:nvPr/>
        </p:nvSpPr>
        <p:spPr>
          <a:xfrm>
            <a:off x="3981555" y="8928907"/>
            <a:ext cx="4654312" cy="465429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8" name="Google Shape;338;p23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339" name="Google Shape;339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9541087" y="699307"/>
            <a:ext cx="187634" cy="188475"/>
            <a:chOff x="1813" y="0"/>
            <a:chExt cx="809173" cy="812800"/>
          </a:xfrm>
        </p:grpSpPr>
        <p:sp>
          <p:nvSpPr>
            <p:cNvPr id="342" name="Google Shape;342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23"/>
          <p:cNvGrpSpPr/>
          <p:nvPr/>
        </p:nvGrpSpPr>
        <p:grpSpPr>
          <a:xfrm>
            <a:off x="9364510" y="9258300"/>
            <a:ext cx="269790" cy="270999"/>
            <a:chOff x="1813" y="0"/>
            <a:chExt cx="809173" cy="812800"/>
          </a:xfrm>
        </p:grpSpPr>
        <p:sp>
          <p:nvSpPr>
            <p:cNvPr id="345" name="Google Shape;34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3"/>
          <p:cNvGrpSpPr/>
          <p:nvPr/>
        </p:nvGrpSpPr>
        <p:grpSpPr>
          <a:xfrm>
            <a:off x="8768006" y="5143500"/>
            <a:ext cx="375153" cy="376835"/>
            <a:chOff x="1813" y="0"/>
            <a:chExt cx="809173" cy="812800"/>
          </a:xfrm>
        </p:grpSpPr>
        <p:sp>
          <p:nvSpPr>
            <p:cNvPr id="348" name="Google Shape;34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23"/>
          <p:cNvGrpSpPr/>
          <p:nvPr/>
        </p:nvGrpSpPr>
        <p:grpSpPr>
          <a:xfrm>
            <a:off x="2213394" y="3390500"/>
            <a:ext cx="226448" cy="227463"/>
            <a:chOff x="1813" y="0"/>
            <a:chExt cx="809173" cy="812800"/>
          </a:xfrm>
        </p:grpSpPr>
        <p:sp>
          <p:nvSpPr>
            <p:cNvPr id="351" name="Google Shape;35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3"/>
          <p:cNvGrpSpPr/>
          <p:nvPr/>
        </p:nvGrpSpPr>
        <p:grpSpPr>
          <a:xfrm>
            <a:off x="6947247" y="8000394"/>
            <a:ext cx="187634" cy="188475"/>
            <a:chOff x="1813" y="0"/>
            <a:chExt cx="809173" cy="812800"/>
          </a:xfrm>
        </p:grpSpPr>
        <p:sp>
          <p:nvSpPr>
            <p:cNvPr id="354" name="Google Shape;354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4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/>
        </p:nvSpPr>
        <p:spPr>
          <a:xfrm>
            <a:off x="11413527" y="2360249"/>
            <a:ext cx="5183669" cy="90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what you want to discuss. </a:t>
            </a:r>
            <a:endParaRPr lang="en-US" sz="2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362" name="Google Shape;362;p24"/>
          <p:cNvSpPr/>
          <p:nvPr/>
        </p:nvSpPr>
        <p:spPr>
          <a:xfrm>
            <a:off x="57659" y="-421912"/>
            <a:ext cx="9086341" cy="11526211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3" name="Google Shape;363;p24"/>
          <p:cNvSpPr txBox="1"/>
          <p:nvPr/>
        </p:nvSpPr>
        <p:spPr>
          <a:xfrm>
            <a:off x="1737493" y="7757830"/>
            <a:ext cx="5726673" cy="169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WRITE YOUR TOPIC OR IDEA</a:t>
            </a:r>
            <a:endParaRPr lang="en-US" sz="56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364" name="Google Shape;364;p24"/>
          <p:cNvGrpSpPr/>
          <p:nvPr/>
        </p:nvGrpSpPr>
        <p:grpSpPr>
          <a:xfrm>
            <a:off x="10751424" y="-206378"/>
            <a:ext cx="6507876" cy="3556248"/>
            <a:chOff x="0" y="-325288"/>
            <a:chExt cx="1714009" cy="936625"/>
          </a:xfrm>
        </p:grpSpPr>
        <p:sp>
          <p:nvSpPr>
            <p:cNvPr id="365" name="Google Shape;365;p24"/>
            <p:cNvSpPr/>
            <p:nvPr/>
          </p:nvSpPr>
          <p:spPr>
            <a:xfrm>
              <a:off x="0" y="0"/>
              <a:ext cx="1714009" cy="296488"/>
            </a:xfrm>
            <a:custGeom>
              <a:avLst/>
              <a:gdLst/>
              <a:ahLst/>
              <a:cxnLst/>
              <a:rect l="l" t="t" r="r" b="b"/>
              <a:pathLst>
                <a:path w="1714009" h="296488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296488"/>
                  </a:lnTo>
                  <a:lnTo>
                    <a:pt x="0" y="29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6" name="Google Shape;366;p24"/>
            <p:cNvSpPr txBox="1"/>
            <p:nvPr/>
          </p:nvSpPr>
          <p:spPr>
            <a:xfrm>
              <a:off x="77781" y="-325288"/>
              <a:ext cx="1443076" cy="9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2C6E49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Add a main point</a:t>
              </a:r>
              <a:endParaRPr lang="en-US" sz="4000" b="1" i="0" u="none" strike="noStrike" cap="none">
                <a:solidFill>
                  <a:srgbClr val="2C6E4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sp>
        <p:nvSpPr>
          <p:cNvPr id="367" name="Google Shape;367;p24"/>
          <p:cNvSpPr txBox="1"/>
          <p:nvPr/>
        </p:nvSpPr>
        <p:spPr>
          <a:xfrm>
            <a:off x="11413527" y="5407868"/>
            <a:ext cx="5323059" cy="90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what you want to discuss. </a:t>
            </a:r>
            <a:endParaRPr lang="en-US" sz="2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368" name="Google Shape;368;p24"/>
          <p:cNvGrpSpPr/>
          <p:nvPr/>
        </p:nvGrpSpPr>
        <p:grpSpPr>
          <a:xfrm>
            <a:off x="10751424" y="2862031"/>
            <a:ext cx="6507876" cy="3556248"/>
            <a:chOff x="0" y="-320068"/>
            <a:chExt cx="1714009" cy="936625"/>
          </a:xfrm>
        </p:grpSpPr>
        <p:sp>
          <p:nvSpPr>
            <p:cNvPr id="369" name="Google Shape;369;p24"/>
            <p:cNvSpPr/>
            <p:nvPr/>
          </p:nvSpPr>
          <p:spPr>
            <a:xfrm>
              <a:off x="0" y="0"/>
              <a:ext cx="1714009" cy="296488"/>
            </a:xfrm>
            <a:custGeom>
              <a:avLst/>
              <a:gdLst/>
              <a:ahLst/>
              <a:cxnLst/>
              <a:rect l="l" t="t" r="r" b="b"/>
              <a:pathLst>
                <a:path w="1714009" h="296488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296488"/>
                  </a:lnTo>
                  <a:lnTo>
                    <a:pt x="0" y="29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0" name="Google Shape;370;p24"/>
            <p:cNvSpPr txBox="1"/>
            <p:nvPr/>
          </p:nvSpPr>
          <p:spPr>
            <a:xfrm>
              <a:off x="26839" y="-320068"/>
              <a:ext cx="1527331" cy="9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2C6E49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Add a main point</a:t>
              </a:r>
              <a:endParaRPr lang="en-US" sz="4000" b="1" i="0" u="none" strike="noStrike" cap="none">
                <a:solidFill>
                  <a:srgbClr val="2C6E4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sp>
        <p:nvSpPr>
          <p:cNvPr id="371" name="Google Shape;371;p24"/>
          <p:cNvSpPr txBox="1"/>
          <p:nvPr/>
        </p:nvSpPr>
        <p:spPr>
          <a:xfrm>
            <a:off x="11416344" y="8457984"/>
            <a:ext cx="5399724" cy="90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what you want to discuss. </a:t>
            </a:r>
            <a:endParaRPr lang="en-US" sz="2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372" name="Google Shape;372;p24"/>
          <p:cNvGrpSpPr/>
          <p:nvPr/>
        </p:nvGrpSpPr>
        <p:grpSpPr>
          <a:xfrm>
            <a:off x="10751424" y="5932623"/>
            <a:ext cx="6507876" cy="3556248"/>
            <a:chOff x="0" y="-314273"/>
            <a:chExt cx="1714009" cy="936625"/>
          </a:xfrm>
        </p:grpSpPr>
        <p:sp>
          <p:nvSpPr>
            <p:cNvPr id="373" name="Google Shape;373;p24"/>
            <p:cNvSpPr/>
            <p:nvPr/>
          </p:nvSpPr>
          <p:spPr>
            <a:xfrm>
              <a:off x="0" y="0"/>
              <a:ext cx="1714009" cy="296488"/>
            </a:xfrm>
            <a:custGeom>
              <a:avLst/>
              <a:gdLst/>
              <a:ahLst/>
              <a:cxnLst/>
              <a:rect l="l" t="t" r="r" b="b"/>
              <a:pathLst>
                <a:path w="1714009" h="296488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296488"/>
                  </a:lnTo>
                  <a:lnTo>
                    <a:pt x="0" y="29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4" name="Google Shape;374;p24"/>
            <p:cNvSpPr txBox="1"/>
            <p:nvPr/>
          </p:nvSpPr>
          <p:spPr>
            <a:xfrm>
              <a:off x="0" y="-314273"/>
              <a:ext cx="1623698" cy="9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2C6E49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Add a main point</a:t>
              </a:r>
              <a:endParaRPr lang="en-US" sz="4000" b="1" i="0" u="none" strike="noStrike" cap="none">
                <a:solidFill>
                  <a:srgbClr val="2C6E4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pic>
        <p:nvPicPr>
          <p:cNvPr id="375" name="Google Shape;375;p24"/>
          <p:cNvPicPr preferRelativeResize="0"/>
          <p:nvPr/>
        </p:nvPicPr>
        <p:blipFill rotWithShape="1">
          <a:blip r:embed="rId2"/>
          <a:srcRect t="26806"/>
          <a:stretch>
            <a:fillRect/>
          </a:stretch>
        </p:blipFill>
        <p:spPr>
          <a:xfrm>
            <a:off x="1737493" y="840505"/>
            <a:ext cx="5726673" cy="6285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24"/>
          <p:cNvCxnSpPr/>
          <p:nvPr/>
        </p:nvCxnSpPr>
        <p:spPr>
          <a:xfrm>
            <a:off x="8440829" y="1572514"/>
            <a:ext cx="2310595" cy="0"/>
          </a:xfrm>
          <a:prstGeom prst="straightConnector1">
            <a:avLst/>
          </a:prstGeom>
          <a:noFill/>
          <a:ln w="3810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Google Shape;377;p24"/>
          <p:cNvCxnSpPr/>
          <p:nvPr/>
        </p:nvCxnSpPr>
        <p:spPr>
          <a:xfrm>
            <a:off x="8440829" y="4640153"/>
            <a:ext cx="2310595" cy="0"/>
          </a:xfrm>
          <a:prstGeom prst="straightConnector1">
            <a:avLst/>
          </a:prstGeom>
          <a:noFill/>
          <a:ln w="3810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24"/>
          <p:cNvCxnSpPr/>
          <p:nvPr/>
        </p:nvCxnSpPr>
        <p:spPr>
          <a:xfrm>
            <a:off x="8440829" y="7707792"/>
            <a:ext cx="2310595" cy="0"/>
          </a:xfrm>
          <a:prstGeom prst="straightConnector1">
            <a:avLst/>
          </a:prstGeom>
          <a:noFill/>
          <a:ln w="3810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5"/>
          <p:cNvPicPr preferRelativeResize="0"/>
          <p:nvPr/>
        </p:nvPicPr>
        <p:blipFill rotWithShape="1">
          <a:blip r:embed="rId1"/>
          <a:srcRect b="105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25"/>
          <p:cNvGrpSpPr/>
          <p:nvPr/>
        </p:nvGrpSpPr>
        <p:grpSpPr>
          <a:xfrm>
            <a:off x="6934803" y="3368926"/>
            <a:ext cx="4418326" cy="3800016"/>
            <a:chOff x="0" y="-57150"/>
            <a:chExt cx="5891100" cy="5066689"/>
          </a:xfrm>
        </p:grpSpPr>
        <p:sp>
          <p:nvSpPr>
            <p:cNvPr id="385" name="Google Shape;385;p25"/>
            <p:cNvSpPr txBox="1"/>
            <p:nvPr/>
          </p:nvSpPr>
          <p:spPr>
            <a:xfrm>
              <a:off x="0" y="-57150"/>
              <a:ext cx="58911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>
                  <a:solidFill>
                    <a:srgbClr val="65BB8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86" name="Google Shape;386;p25"/>
            <p:cNvSpPr txBox="1"/>
            <p:nvPr/>
          </p:nvSpPr>
          <p:spPr>
            <a:xfrm>
              <a:off x="0" y="3199577"/>
              <a:ext cx="3916132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Elaborate on what you want to discuss. </a:t>
              </a:r>
              <a:endParaRPr lang="en-US" sz="2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pic>
        <p:nvPicPr>
          <p:cNvPr id="387" name="Google Shape;387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128137" y="7168942"/>
            <a:ext cx="7170039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784639" y="7621127"/>
            <a:ext cx="8045071" cy="923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87211" y="8119566"/>
            <a:ext cx="5513578" cy="63283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25"/>
          <p:cNvGrpSpPr/>
          <p:nvPr/>
        </p:nvGrpSpPr>
        <p:grpSpPr>
          <a:xfrm>
            <a:off x="1028700" y="3368926"/>
            <a:ext cx="4418326" cy="3800016"/>
            <a:chOff x="0" y="-57150"/>
            <a:chExt cx="5891100" cy="5066689"/>
          </a:xfrm>
        </p:grpSpPr>
        <p:sp>
          <p:nvSpPr>
            <p:cNvPr id="391" name="Google Shape;391;p25"/>
            <p:cNvSpPr txBox="1"/>
            <p:nvPr/>
          </p:nvSpPr>
          <p:spPr>
            <a:xfrm>
              <a:off x="0" y="-57150"/>
              <a:ext cx="58911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>
                  <a:solidFill>
                    <a:srgbClr val="9DD19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92" name="Google Shape;392;p25"/>
            <p:cNvSpPr txBox="1"/>
            <p:nvPr/>
          </p:nvSpPr>
          <p:spPr>
            <a:xfrm>
              <a:off x="0" y="3199577"/>
              <a:ext cx="3916132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Elaborate on what you want to discuss. </a:t>
              </a:r>
              <a:endParaRPr lang="en-US" sz="2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sp>
        <p:nvSpPr>
          <p:cNvPr id="393" name="Google Shape;393;p25"/>
          <p:cNvSpPr txBox="1"/>
          <p:nvPr/>
        </p:nvSpPr>
        <p:spPr>
          <a:xfrm>
            <a:off x="1028700" y="1028700"/>
            <a:ext cx="16230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WRITE YOUR TOPIC OR IDEA</a:t>
            </a:r>
            <a:endParaRPr lang="en-US" sz="72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394" name="Google Shape;394;p25"/>
          <p:cNvGrpSpPr/>
          <p:nvPr/>
        </p:nvGrpSpPr>
        <p:grpSpPr>
          <a:xfrm>
            <a:off x="12840906" y="3368926"/>
            <a:ext cx="4418326" cy="3800016"/>
            <a:chOff x="0" y="-57150"/>
            <a:chExt cx="5891100" cy="5066689"/>
          </a:xfrm>
        </p:grpSpPr>
        <p:sp>
          <p:nvSpPr>
            <p:cNvPr id="395" name="Google Shape;395;p25"/>
            <p:cNvSpPr txBox="1"/>
            <p:nvPr/>
          </p:nvSpPr>
          <p:spPr>
            <a:xfrm>
              <a:off x="0" y="-57150"/>
              <a:ext cx="58911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0" y="3199577"/>
              <a:ext cx="3916132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Elaborate on what you want to discuss. </a:t>
              </a:r>
              <a:endParaRPr lang="en-US" sz="2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grpSp>
        <p:nvGrpSpPr>
          <p:cNvPr id="397" name="Google Shape;397;p25"/>
          <p:cNvGrpSpPr/>
          <p:nvPr/>
        </p:nvGrpSpPr>
        <p:grpSpPr>
          <a:xfrm>
            <a:off x="5753841" y="4955610"/>
            <a:ext cx="187052" cy="187890"/>
            <a:chOff x="1813" y="0"/>
            <a:chExt cx="809173" cy="812800"/>
          </a:xfrm>
        </p:grpSpPr>
        <p:sp>
          <p:nvSpPr>
            <p:cNvPr id="398" name="Google Shape;398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25"/>
          <p:cNvGrpSpPr/>
          <p:nvPr/>
        </p:nvGrpSpPr>
        <p:grpSpPr>
          <a:xfrm>
            <a:off x="11713318" y="4955610"/>
            <a:ext cx="187052" cy="187890"/>
            <a:chOff x="1813" y="0"/>
            <a:chExt cx="809173" cy="812800"/>
          </a:xfrm>
        </p:grpSpPr>
        <p:sp>
          <p:nvSpPr>
            <p:cNvPr id="401" name="Google Shape;401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3" name="Google Shape;403;p25"/>
          <p:cNvCxnSpPr/>
          <p:nvPr/>
        </p:nvCxnSpPr>
        <p:spPr>
          <a:xfrm>
            <a:off x="8824691" y="2124075"/>
            <a:ext cx="8057418" cy="0"/>
          </a:xfrm>
          <a:prstGeom prst="straightConnector1">
            <a:avLst/>
          </a:prstGeom>
          <a:noFill/>
          <a:ln w="190500" cap="rnd" cmpd="sng">
            <a:solidFill>
              <a:srgbClr val="65BB8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6"/>
          <p:cNvPicPr preferRelativeResize="0"/>
          <p:nvPr/>
        </p:nvPicPr>
        <p:blipFill rotWithShape="1">
          <a:blip r:embed="rId1"/>
          <a:srcRect b="105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26"/>
          <p:cNvGrpSpPr/>
          <p:nvPr/>
        </p:nvGrpSpPr>
        <p:grpSpPr>
          <a:xfrm>
            <a:off x="1218805" y="673444"/>
            <a:ext cx="15850389" cy="8128616"/>
            <a:chOff x="0" y="-47625"/>
            <a:chExt cx="4174588" cy="2140870"/>
          </a:xfrm>
        </p:grpSpPr>
        <p:sp>
          <p:nvSpPr>
            <p:cNvPr id="410" name="Google Shape;410;p26"/>
            <p:cNvSpPr/>
            <p:nvPr/>
          </p:nvSpPr>
          <p:spPr>
            <a:xfrm>
              <a:off x="0" y="0"/>
              <a:ext cx="4174588" cy="2093245"/>
            </a:xfrm>
            <a:custGeom>
              <a:avLst/>
              <a:gdLst/>
              <a:ahLst/>
              <a:cxnLst/>
              <a:rect l="l" t="t" r="r" b="b"/>
              <a:pathLst>
                <a:path w="4174588" h="2093245" extrusionOk="0">
                  <a:moveTo>
                    <a:pt x="0" y="0"/>
                  </a:moveTo>
                  <a:lnTo>
                    <a:pt x="4174588" y="0"/>
                  </a:lnTo>
                  <a:lnTo>
                    <a:pt x="4174588" y="2093245"/>
                  </a:lnTo>
                  <a:lnTo>
                    <a:pt x="0" y="2093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2C6E49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11" name="Google Shape;411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26"/>
          <p:cNvGrpSpPr/>
          <p:nvPr/>
        </p:nvGrpSpPr>
        <p:grpSpPr>
          <a:xfrm>
            <a:off x="1615096" y="1287884"/>
            <a:ext cx="4170343" cy="3881735"/>
            <a:chOff x="-31836" y="-83094"/>
            <a:chExt cx="1098362" cy="1022350"/>
          </a:xfrm>
        </p:grpSpPr>
        <p:sp>
          <p:nvSpPr>
            <p:cNvPr id="413" name="Google Shape;413;p26"/>
            <p:cNvSpPr/>
            <p:nvPr/>
          </p:nvSpPr>
          <p:spPr>
            <a:xfrm>
              <a:off x="0" y="0"/>
              <a:ext cx="1012197" cy="880152"/>
            </a:xfrm>
            <a:custGeom>
              <a:avLst/>
              <a:gdLst/>
              <a:ahLst/>
              <a:cxnLst/>
              <a:rect l="l" t="t" r="r" b="b"/>
              <a:pathLst>
                <a:path w="1012197" h="880152" extrusionOk="0">
                  <a:moveTo>
                    <a:pt x="0" y="0"/>
                  </a:moveTo>
                  <a:lnTo>
                    <a:pt x="1012197" y="0"/>
                  </a:lnTo>
                  <a:lnTo>
                    <a:pt x="1012197" y="880152"/>
                  </a:lnTo>
                  <a:lnTo>
                    <a:pt x="0" y="880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4" name="Google Shape;414;p26"/>
            <p:cNvSpPr txBox="1"/>
            <p:nvPr/>
          </p:nvSpPr>
          <p:spPr>
            <a:xfrm>
              <a:off x="-31836" y="-83094"/>
              <a:ext cx="1098362" cy="1022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 out </a:t>
              </a:r>
              <a:endParaRPr sz="7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of 5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415" name="Google Shape;415;p26"/>
          <p:cNvGrpSpPr/>
          <p:nvPr/>
        </p:nvGrpSpPr>
        <p:grpSpPr>
          <a:xfrm>
            <a:off x="7082292" y="1493547"/>
            <a:ext cx="3537861" cy="3881732"/>
            <a:chOff x="0" y="-209550"/>
            <a:chExt cx="931782" cy="1022350"/>
          </a:xfrm>
        </p:grpSpPr>
        <p:sp>
          <p:nvSpPr>
            <p:cNvPr id="416" name="Google Shape;416;p26"/>
            <p:cNvSpPr/>
            <p:nvPr/>
          </p:nvSpPr>
          <p:spPr>
            <a:xfrm>
              <a:off x="0" y="0"/>
              <a:ext cx="931782" cy="518908"/>
            </a:xfrm>
            <a:custGeom>
              <a:avLst/>
              <a:gdLst/>
              <a:ahLst/>
              <a:cxnLst/>
              <a:rect l="l" t="t" r="r" b="b"/>
              <a:pathLst>
                <a:path w="931782" h="518908" extrusionOk="0">
                  <a:moveTo>
                    <a:pt x="0" y="0"/>
                  </a:moveTo>
                  <a:lnTo>
                    <a:pt x="931782" y="0"/>
                  </a:lnTo>
                  <a:lnTo>
                    <a:pt x="931782" y="518908"/>
                  </a:lnTo>
                  <a:lnTo>
                    <a:pt x="0" y="518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7" name="Google Shape;417;p26"/>
            <p:cNvSpPr txBox="1"/>
            <p:nvPr/>
          </p:nvSpPr>
          <p:spPr>
            <a:xfrm>
              <a:off x="0" y="-209550"/>
              <a:ext cx="812800" cy="1022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95%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418" name="Google Shape;418;p26"/>
          <p:cNvGrpSpPr/>
          <p:nvPr/>
        </p:nvGrpSpPr>
        <p:grpSpPr>
          <a:xfrm>
            <a:off x="12021285" y="1249972"/>
            <a:ext cx="4482021" cy="3881735"/>
            <a:chOff x="0" y="-93079"/>
            <a:chExt cx="1180450" cy="1022350"/>
          </a:xfrm>
        </p:grpSpPr>
        <p:sp>
          <p:nvSpPr>
            <p:cNvPr id="419" name="Google Shape;419;p26"/>
            <p:cNvSpPr/>
            <p:nvPr/>
          </p:nvSpPr>
          <p:spPr>
            <a:xfrm>
              <a:off x="0" y="0"/>
              <a:ext cx="1180450" cy="880152"/>
            </a:xfrm>
            <a:custGeom>
              <a:avLst/>
              <a:gdLst/>
              <a:ahLst/>
              <a:cxnLst/>
              <a:rect l="l" t="t" r="r" b="b"/>
              <a:pathLst>
                <a:path w="1180450" h="880152" extrusionOk="0">
                  <a:moveTo>
                    <a:pt x="0" y="0"/>
                  </a:moveTo>
                  <a:lnTo>
                    <a:pt x="1180450" y="0"/>
                  </a:lnTo>
                  <a:lnTo>
                    <a:pt x="1180450" y="880152"/>
                  </a:lnTo>
                  <a:lnTo>
                    <a:pt x="0" y="880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0" name="Google Shape;420;p26"/>
            <p:cNvSpPr txBox="1"/>
            <p:nvPr/>
          </p:nvSpPr>
          <p:spPr>
            <a:xfrm>
              <a:off x="91176" y="-93079"/>
              <a:ext cx="988211" cy="1022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12 million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pic>
        <p:nvPicPr>
          <p:cNvPr id="421" name="Google Shape;421;p26"/>
          <p:cNvPicPr preferRelativeResize="0"/>
          <p:nvPr/>
        </p:nvPicPr>
        <p:blipFill rotWithShape="1">
          <a:blip r:embed="rId2"/>
          <a:srcRect t="45720" b="36656"/>
          <a:stretch>
            <a:fillRect/>
          </a:stretch>
        </p:blipFill>
        <p:spPr>
          <a:xfrm>
            <a:off x="0" y="6801227"/>
            <a:ext cx="18288000" cy="4110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6"/>
          <p:cNvGrpSpPr/>
          <p:nvPr/>
        </p:nvGrpSpPr>
        <p:grpSpPr>
          <a:xfrm>
            <a:off x="6237199" y="3274295"/>
            <a:ext cx="187052" cy="187890"/>
            <a:chOff x="1813" y="0"/>
            <a:chExt cx="809173" cy="812800"/>
          </a:xfrm>
        </p:grpSpPr>
        <p:sp>
          <p:nvSpPr>
            <p:cNvPr id="423" name="Google Shape;423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26"/>
          <p:cNvSpPr txBox="1"/>
          <p:nvPr/>
        </p:nvSpPr>
        <p:spPr>
          <a:xfrm>
            <a:off x="1735973" y="5133975"/>
            <a:ext cx="3949750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the featured statistic.</a:t>
            </a:r>
            <a:endParaRPr lang="en-US" sz="3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6876348" y="5149579"/>
            <a:ext cx="3949750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the featured statistic.</a:t>
            </a:r>
            <a:endParaRPr lang="en-US" sz="3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12287421" y="5149579"/>
            <a:ext cx="3949750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the featured statistic.</a:t>
            </a:r>
            <a:endParaRPr lang="en-US" sz="3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428" name="Google Shape;428;p26"/>
          <p:cNvGrpSpPr/>
          <p:nvPr/>
        </p:nvGrpSpPr>
        <p:grpSpPr>
          <a:xfrm>
            <a:off x="11486153" y="3274295"/>
            <a:ext cx="187052" cy="187890"/>
            <a:chOff x="1813" y="0"/>
            <a:chExt cx="809173" cy="812800"/>
          </a:xfrm>
        </p:grpSpPr>
        <p:sp>
          <p:nvSpPr>
            <p:cNvPr id="429" name="Google Shape;429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7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7"/>
          <p:cNvSpPr/>
          <p:nvPr/>
        </p:nvSpPr>
        <p:spPr>
          <a:xfrm>
            <a:off x="9729142" y="-426359"/>
            <a:ext cx="12243660" cy="1224360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" name="Google Shape;437;p27"/>
          <p:cNvSpPr txBox="1"/>
          <p:nvPr/>
        </p:nvSpPr>
        <p:spPr>
          <a:xfrm>
            <a:off x="10354757" y="2923668"/>
            <a:ext cx="75735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90" b="1" i="0" u="none" strike="noStrike" cap="none">
                <a:solidFill>
                  <a:srgbClr val="9DD19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38" name="Google Shape;438;p27"/>
          <p:cNvSpPr txBox="1"/>
          <p:nvPr/>
        </p:nvSpPr>
        <p:spPr>
          <a:xfrm>
            <a:off x="1028700" y="4150492"/>
            <a:ext cx="8065045" cy="296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SECTION </a:t>
            </a:r>
            <a:endParaRPr lang="en-US" sz="8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TITLE</a:t>
            </a:r>
            <a:endParaRPr lang="en-US" sz="8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pic>
        <p:nvPicPr>
          <p:cNvPr id="439" name="Google Shape;439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4062428">
            <a:off x="-3640251" y="-2885766"/>
            <a:ext cx="6395084" cy="8634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27"/>
          <p:cNvCxnSpPr/>
          <p:nvPr/>
        </p:nvCxnSpPr>
        <p:spPr>
          <a:xfrm>
            <a:off x="-1279478" y="7573777"/>
            <a:ext cx="8132100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1" name="Google Shape;441;p27"/>
          <p:cNvGrpSpPr/>
          <p:nvPr/>
        </p:nvGrpSpPr>
        <p:grpSpPr>
          <a:xfrm>
            <a:off x="5061827" y="563807"/>
            <a:ext cx="269790" cy="270999"/>
            <a:chOff x="1813" y="0"/>
            <a:chExt cx="809173" cy="812800"/>
          </a:xfrm>
        </p:grpSpPr>
        <p:sp>
          <p:nvSpPr>
            <p:cNvPr id="442" name="Google Shape;44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853431" y="2702562"/>
            <a:ext cx="375267" cy="376949"/>
            <a:chOff x="1813" y="0"/>
            <a:chExt cx="809173" cy="812800"/>
          </a:xfrm>
        </p:grpSpPr>
        <p:sp>
          <p:nvSpPr>
            <p:cNvPr id="445" name="Google Shape;44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27"/>
          <p:cNvSpPr/>
          <p:nvPr/>
        </p:nvSpPr>
        <p:spPr>
          <a:xfrm>
            <a:off x="3981555" y="8928907"/>
            <a:ext cx="4654312" cy="465429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449" name="Google Shape;44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27"/>
          <p:cNvGrpSpPr/>
          <p:nvPr/>
        </p:nvGrpSpPr>
        <p:grpSpPr>
          <a:xfrm>
            <a:off x="9541087" y="699307"/>
            <a:ext cx="187634" cy="188475"/>
            <a:chOff x="1813" y="0"/>
            <a:chExt cx="809173" cy="812800"/>
          </a:xfrm>
        </p:grpSpPr>
        <p:sp>
          <p:nvSpPr>
            <p:cNvPr id="452" name="Google Shape;45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27"/>
          <p:cNvGrpSpPr/>
          <p:nvPr/>
        </p:nvGrpSpPr>
        <p:grpSpPr>
          <a:xfrm>
            <a:off x="9364510" y="9258300"/>
            <a:ext cx="269790" cy="270999"/>
            <a:chOff x="1813" y="0"/>
            <a:chExt cx="809173" cy="812800"/>
          </a:xfrm>
        </p:grpSpPr>
        <p:sp>
          <p:nvSpPr>
            <p:cNvPr id="455" name="Google Shape;45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27"/>
          <p:cNvGrpSpPr/>
          <p:nvPr/>
        </p:nvGrpSpPr>
        <p:grpSpPr>
          <a:xfrm>
            <a:off x="8768006" y="5143500"/>
            <a:ext cx="375153" cy="376835"/>
            <a:chOff x="1813" y="0"/>
            <a:chExt cx="809173" cy="812800"/>
          </a:xfrm>
        </p:grpSpPr>
        <p:sp>
          <p:nvSpPr>
            <p:cNvPr id="458" name="Google Shape;458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460;p27"/>
          <p:cNvGrpSpPr/>
          <p:nvPr/>
        </p:nvGrpSpPr>
        <p:grpSpPr>
          <a:xfrm>
            <a:off x="2213394" y="3390500"/>
            <a:ext cx="226448" cy="227463"/>
            <a:chOff x="1813" y="0"/>
            <a:chExt cx="809173" cy="812800"/>
          </a:xfrm>
        </p:grpSpPr>
        <p:sp>
          <p:nvSpPr>
            <p:cNvPr id="461" name="Google Shape;461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27"/>
          <p:cNvGrpSpPr/>
          <p:nvPr/>
        </p:nvGrpSpPr>
        <p:grpSpPr>
          <a:xfrm>
            <a:off x="6947247" y="8000394"/>
            <a:ext cx="187634" cy="188475"/>
            <a:chOff x="1813" y="0"/>
            <a:chExt cx="809173" cy="812800"/>
          </a:xfrm>
        </p:grpSpPr>
        <p:sp>
          <p:nvSpPr>
            <p:cNvPr id="464" name="Google Shape;464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8"/>
          <p:cNvPicPr preferRelativeResize="0"/>
          <p:nvPr/>
        </p:nvPicPr>
        <p:blipFill rotWithShape="1">
          <a:blip r:embed="rId1"/>
          <a:srcRect b="105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1" name="Google Shape;471;p28"/>
          <p:cNvGraphicFramePr/>
          <p:nvPr/>
        </p:nvGraphicFramePr>
        <p:xfrm>
          <a:off x="1981722" y="2578875"/>
          <a:ext cx="3086100" cy="6952900"/>
        </p:xfrm>
        <a:graphic>
          <a:graphicData uri="http://schemas.openxmlformats.org/drawingml/2006/table">
            <a:tbl>
              <a:tblPr>
                <a:noFill/>
                <a:tableStyleId>{BFA7B871-1B43-42B7-8097-2AD4734AA12D}</a:tableStyleId>
              </a:tblPr>
              <a:tblGrid>
                <a:gridCol w="3086100"/>
              </a:tblGrid>
              <a:tr h="62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D193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2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72" name="Google Shape;472;p28"/>
          <p:cNvGraphicFramePr/>
          <p:nvPr/>
        </p:nvGraphicFramePr>
        <p:xfrm>
          <a:off x="5705648" y="2578875"/>
          <a:ext cx="3086100" cy="6952900"/>
        </p:xfrm>
        <a:graphic>
          <a:graphicData uri="http://schemas.openxmlformats.org/drawingml/2006/table">
            <a:tbl>
              <a:tblPr>
                <a:noFill/>
                <a:tableStyleId>{BFA7B871-1B43-42B7-8097-2AD4734AA12D}</a:tableStyleId>
              </a:tblPr>
              <a:tblGrid>
                <a:gridCol w="3086100"/>
              </a:tblGrid>
              <a:tr h="62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D193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2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73" name="Google Shape;473;p28"/>
          <p:cNvGraphicFramePr/>
          <p:nvPr/>
        </p:nvGraphicFramePr>
        <p:xfrm>
          <a:off x="9429575" y="2559600"/>
          <a:ext cx="3086100" cy="6952900"/>
        </p:xfrm>
        <a:graphic>
          <a:graphicData uri="http://schemas.openxmlformats.org/drawingml/2006/table">
            <a:tbl>
              <a:tblPr>
                <a:noFill/>
                <a:tableStyleId>{BFA7B871-1B43-42B7-8097-2AD4734AA12D}</a:tableStyleId>
              </a:tblPr>
              <a:tblGrid>
                <a:gridCol w="3086100"/>
              </a:tblGrid>
              <a:tr h="62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D193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2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74" name="Google Shape;474;p28"/>
          <p:cNvGraphicFramePr/>
          <p:nvPr/>
        </p:nvGraphicFramePr>
        <p:xfrm>
          <a:off x="13153501" y="2559600"/>
          <a:ext cx="3086100" cy="6952900"/>
        </p:xfrm>
        <a:graphic>
          <a:graphicData uri="http://schemas.openxmlformats.org/drawingml/2006/table">
            <a:tbl>
              <a:tblPr>
                <a:noFill/>
                <a:tableStyleId>{BFA7B871-1B43-42B7-8097-2AD4734AA12D}</a:tableStyleId>
              </a:tblPr>
              <a:tblGrid>
                <a:gridCol w="3086100"/>
              </a:tblGrid>
              <a:tr h="62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D193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2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 panose="02000000000000000000"/>
                          <a:ea typeface="Libre Baskerville" panose="02000000000000000000"/>
                          <a:cs typeface="Libre Baskerville" panose="02000000000000000000"/>
                          <a:sym typeface="Libre Baskerville" panose="020000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475" name="Google Shape;475;p28"/>
          <p:cNvGrpSpPr/>
          <p:nvPr/>
        </p:nvGrpSpPr>
        <p:grpSpPr>
          <a:xfrm>
            <a:off x="0" y="-180826"/>
            <a:ext cx="3086103" cy="10467826"/>
            <a:chOff x="0" y="-47625"/>
            <a:chExt cx="812800" cy="2756958"/>
          </a:xfrm>
        </p:grpSpPr>
        <p:sp>
          <p:nvSpPr>
            <p:cNvPr id="476" name="Google Shape;476;p28"/>
            <p:cNvSpPr/>
            <p:nvPr/>
          </p:nvSpPr>
          <p:spPr>
            <a:xfrm>
              <a:off x="0" y="0"/>
              <a:ext cx="338340" cy="2709333"/>
            </a:xfrm>
            <a:custGeom>
              <a:avLst/>
              <a:gdLst/>
              <a:ahLst/>
              <a:cxnLst/>
              <a:rect l="l" t="t" r="r" b="b"/>
              <a:pathLst>
                <a:path w="338340" h="2709333" extrusionOk="0">
                  <a:moveTo>
                    <a:pt x="0" y="0"/>
                  </a:moveTo>
                  <a:lnTo>
                    <a:pt x="338340" y="0"/>
                  </a:lnTo>
                  <a:lnTo>
                    <a:pt x="3383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477" name="Google Shape;477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28"/>
          <p:cNvSpPr txBox="1"/>
          <p:nvPr/>
        </p:nvSpPr>
        <p:spPr>
          <a:xfrm>
            <a:off x="2192893" y="755263"/>
            <a:ext cx="13902214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WRITE YOUR TOPIC OR IDEA</a:t>
            </a:r>
            <a:endParaRPr lang="en-US" sz="64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479" name="Google Shape;479;p28"/>
          <p:cNvGrpSpPr/>
          <p:nvPr/>
        </p:nvGrpSpPr>
        <p:grpSpPr>
          <a:xfrm>
            <a:off x="0" y="0"/>
            <a:ext cx="1303686" cy="11358113"/>
            <a:chOff x="0" y="0"/>
            <a:chExt cx="1738248" cy="15144151"/>
          </a:xfrm>
        </p:grpSpPr>
        <p:pic>
          <p:nvPicPr>
            <p:cNvPr id="480" name="Google Shape;480;p2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10800000">
              <a:off x="0" y="0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2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10800000">
              <a:off x="12700" y="3773338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10800000">
              <a:off x="25400" y="7546675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2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10800000">
              <a:off x="38100" y="11320013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28"/>
          <p:cNvGrpSpPr/>
          <p:nvPr/>
        </p:nvGrpSpPr>
        <p:grpSpPr>
          <a:xfrm>
            <a:off x="16974789" y="-180826"/>
            <a:ext cx="3086103" cy="10467826"/>
            <a:chOff x="0" y="-47625"/>
            <a:chExt cx="812800" cy="2756958"/>
          </a:xfrm>
        </p:grpSpPr>
        <p:sp>
          <p:nvSpPr>
            <p:cNvPr id="485" name="Google Shape;485;p28"/>
            <p:cNvSpPr/>
            <p:nvPr/>
          </p:nvSpPr>
          <p:spPr>
            <a:xfrm>
              <a:off x="0" y="0"/>
              <a:ext cx="338340" cy="2709333"/>
            </a:xfrm>
            <a:custGeom>
              <a:avLst/>
              <a:gdLst/>
              <a:ahLst/>
              <a:cxnLst/>
              <a:rect l="l" t="t" r="r" b="b"/>
              <a:pathLst>
                <a:path w="338340" h="2709333" extrusionOk="0">
                  <a:moveTo>
                    <a:pt x="0" y="0"/>
                  </a:moveTo>
                  <a:lnTo>
                    <a:pt x="338340" y="0"/>
                  </a:lnTo>
                  <a:lnTo>
                    <a:pt x="3383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486" name="Google Shape;486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28"/>
          <p:cNvGrpSpPr/>
          <p:nvPr/>
        </p:nvGrpSpPr>
        <p:grpSpPr>
          <a:xfrm>
            <a:off x="16955739" y="0"/>
            <a:ext cx="1303686" cy="11358113"/>
            <a:chOff x="0" y="0"/>
            <a:chExt cx="1738248" cy="15144151"/>
          </a:xfrm>
        </p:grpSpPr>
        <p:pic>
          <p:nvPicPr>
            <p:cNvPr id="488" name="Google Shape;488;p2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10800000">
              <a:off x="0" y="0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2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10800000">
              <a:off x="12700" y="3773338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2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10800000">
              <a:off x="25400" y="7546675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2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10800000">
              <a:off x="38100" y="11320013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92" name="Google Shape;492;p28"/>
          <p:cNvCxnSpPr/>
          <p:nvPr/>
        </p:nvCxnSpPr>
        <p:spPr>
          <a:xfrm>
            <a:off x="8355648" y="1717288"/>
            <a:ext cx="7739459" cy="0"/>
          </a:xfrm>
          <a:prstGeom prst="straightConnector1">
            <a:avLst/>
          </a:prstGeom>
          <a:noFill/>
          <a:ln w="190500" cap="rnd" cmpd="sng">
            <a:solidFill>
              <a:srgbClr val="9DD19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B"/>
        </a:solidFill>
        <a:effectLst/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9"/>
          <p:cNvPicPr preferRelativeResize="0"/>
          <p:nvPr/>
        </p:nvPicPr>
        <p:blipFill rotWithShape="1">
          <a:blip r:embed="rId1"/>
          <a:srcRect l="5554" r="555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9"/>
          <p:cNvGrpSpPr/>
          <p:nvPr/>
        </p:nvGrpSpPr>
        <p:grpSpPr>
          <a:xfrm>
            <a:off x="0" y="8669525"/>
            <a:ext cx="18287996" cy="3266924"/>
            <a:chOff x="0" y="-47625"/>
            <a:chExt cx="4816592" cy="860425"/>
          </a:xfrm>
        </p:grpSpPr>
        <p:sp>
          <p:nvSpPr>
            <p:cNvPr id="499" name="Google Shape;499;p29"/>
            <p:cNvSpPr/>
            <p:nvPr/>
          </p:nvSpPr>
          <p:spPr>
            <a:xfrm>
              <a:off x="0" y="0"/>
              <a:ext cx="4816592" cy="378377"/>
            </a:xfrm>
            <a:custGeom>
              <a:avLst/>
              <a:gdLst/>
              <a:ahLst/>
              <a:cxnLst/>
              <a:rect l="l" t="t" r="r" b="b"/>
              <a:pathLst>
                <a:path w="4816592" h="37837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378377"/>
                  </a:lnTo>
                  <a:lnTo>
                    <a:pt x="0" y="378377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500" name="Google Shape;500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9"/>
          <p:cNvSpPr txBox="1"/>
          <p:nvPr/>
        </p:nvSpPr>
        <p:spPr>
          <a:xfrm>
            <a:off x="6203217" y="92487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Write a Heading Here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0"/>
          <p:cNvPicPr preferRelativeResize="0"/>
          <p:nvPr/>
        </p:nvPicPr>
        <p:blipFill rotWithShape="1">
          <a:blip r:embed="rId1"/>
          <a:srcRect b="105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0"/>
          <p:cNvPicPr preferRelativeResize="0"/>
          <p:nvPr/>
        </p:nvPicPr>
        <p:blipFill rotWithShape="1">
          <a:blip r:embed="rId2"/>
          <a:srcRect l="25405" r="25405"/>
          <a:stretch>
            <a:fillRect/>
          </a:stretch>
        </p:blipFill>
        <p:spPr>
          <a:xfrm>
            <a:off x="0" y="3015492"/>
            <a:ext cx="5365076" cy="727150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0"/>
          <p:cNvSpPr/>
          <p:nvPr/>
        </p:nvSpPr>
        <p:spPr>
          <a:xfrm>
            <a:off x="12922924" y="0"/>
            <a:ext cx="5365076" cy="5102502"/>
          </a:xfrm>
          <a:prstGeom prst="rect">
            <a:avLst/>
          </a:pr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09" name="Google Shape;509;p30"/>
          <p:cNvPicPr preferRelativeResize="0"/>
          <p:nvPr/>
        </p:nvPicPr>
        <p:blipFill rotWithShape="1">
          <a:blip r:embed="rId3"/>
          <a:srcRect l="13936" r="13936"/>
          <a:stretch>
            <a:fillRect/>
          </a:stretch>
        </p:blipFill>
        <p:spPr>
          <a:xfrm>
            <a:off x="12925425" y="5328093"/>
            <a:ext cx="5365076" cy="495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0"/>
          <p:cNvPicPr preferRelativeResize="0"/>
          <p:nvPr/>
        </p:nvPicPr>
        <p:blipFill rotWithShape="1">
          <a:blip r:embed="rId4"/>
          <a:srcRect l="10402" r="10402"/>
          <a:stretch>
            <a:fillRect/>
          </a:stretch>
        </p:blipFill>
        <p:spPr>
          <a:xfrm>
            <a:off x="5552028" y="0"/>
            <a:ext cx="7183944" cy="510250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0"/>
          <p:cNvSpPr/>
          <p:nvPr/>
        </p:nvSpPr>
        <p:spPr>
          <a:xfrm>
            <a:off x="0" y="0"/>
            <a:ext cx="5361528" cy="2844913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" name="Google Shape;512;p30"/>
          <p:cNvSpPr/>
          <p:nvPr/>
        </p:nvSpPr>
        <p:spPr>
          <a:xfrm>
            <a:off x="5553279" y="5328093"/>
            <a:ext cx="7183944" cy="5102502"/>
          </a:xfrm>
          <a:prstGeom prst="rect">
            <a:avLst/>
          </a:pr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13" name="Google Shape;513;p3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733200" y="8302468"/>
            <a:ext cx="1024672" cy="99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4298852" y="310170"/>
            <a:ext cx="3277274" cy="44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0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 rot="-5400000">
            <a:off x="1485387" y="-1175217"/>
            <a:ext cx="2377956" cy="534873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0"/>
          <p:cNvSpPr txBox="1"/>
          <p:nvPr/>
        </p:nvSpPr>
        <p:spPr>
          <a:xfrm>
            <a:off x="6477000" y="6618234"/>
            <a:ext cx="5334000" cy="126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Write a caption for</a:t>
            </a:r>
            <a:endParaRPr lang="en-US" sz="36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 the photos.</a:t>
            </a:r>
            <a:endParaRPr lang="en-US" sz="36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1"/>
          <p:cNvPicPr preferRelativeResize="0"/>
          <p:nvPr/>
        </p:nvPicPr>
        <p:blipFill rotWithShape="1">
          <a:blip r:embed="rId1"/>
          <a:srcRect t="7825" b="78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31"/>
          <p:cNvGrpSpPr/>
          <p:nvPr/>
        </p:nvGrpSpPr>
        <p:grpSpPr>
          <a:xfrm>
            <a:off x="4291056" y="-180826"/>
            <a:ext cx="9705893" cy="10467826"/>
            <a:chOff x="0" y="-47625"/>
            <a:chExt cx="2556284" cy="2756958"/>
          </a:xfrm>
        </p:grpSpPr>
        <p:sp>
          <p:nvSpPr>
            <p:cNvPr id="523" name="Google Shape;523;p31"/>
            <p:cNvSpPr/>
            <p:nvPr/>
          </p:nvSpPr>
          <p:spPr>
            <a:xfrm>
              <a:off x="0" y="0"/>
              <a:ext cx="2556284" cy="2709333"/>
            </a:xfrm>
            <a:custGeom>
              <a:avLst/>
              <a:gdLst/>
              <a:ahLst/>
              <a:cxnLst/>
              <a:rect l="l" t="t" r="r" b="b"/>
              <a:pathLst>
                <a:path w="2556284" h="2709333" extrusionOk="0">
                  <a:moveTo>
                    <a:pt x="0" y="0"/>
                  </a:moveTo>
                  <a:lnTo>
                    <a:pt x="2556284" y="0"/>
                  </a:lnTo>
                  <a:lnTo>
                    <a:pt x="25562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524" name="Google Shape;524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5" name="Google Shape;525;p31"/>
          <p:cNvPicPr preferRelativeResize="0"/>
          <p:nvPr/>
        </p:nvPicPr>
        <p:blipFill rotWithShape="1">
          <a:blip r:embed="rId2">
            <a:alphaModFix amt="25000"/>
          </a:blip>
          <a:srcRect l="7605" r="7604"/>
          <a:stretch>
            <a:fillRect/>
          </a:stretch>
        </p:blipFill>
        <p:spPr>
          <a:xfrm rot="5400000">
            <a:off x="2599586" y="1691469"/>
            <a:ext cx="13088827" cy="970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97507" y="7863185"/>
            <a:ext cx="1292986" cy="12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1"/>
          <p:cNvSpPr txBox="1"/>
          <p:nvPr/>
        </p:nvSpPr>
        <p:spPr>
          <a:xfrm>
            <a:off x="4891651" y="3762375"/>
            <a:ext cx="8504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5703818" y="5540218"/>
            <a:ext cx="6880363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Write a closing statement or call-to-action here.</a:t>
            </a:r>
            <a:endParaRPr lang="en-US" sz="3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4"/>
          <p:cNvGrpSpPr/>
          <p:nvPr/>
        </p:nvGrpSpPr>
        <p:grpSpPr>
          <a:xfrm>
            <a:off x="0" y="3806974"/>
            <a:ext cx="18287996" cy="3266929"/>
            <a:chOff x="0" y="-47625"/>
            <a:chExt cx="4816592" cy="860425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4816592" cy="534442"/>
            </a:xfrm>
            <a:custGeom>
              <a:avLst/>
              <a:gdLst/>
              <a:ahLst/>
              <a:cxnLst/>
              <a:rect l="l" t="t" r="r" b="b"/>
              <a:pathLst>
                <a:path w="4816592" h="53444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34442"/>
                  </a:lnTo>
                  <a:lnTo>
                    <a:pt x="0" y="534442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117" name="Google Shape;117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676404" y="4270524"/>
            <a:ext cx="5496896" cy="5425926"/>
            <a:chOff x="0" y="-47625"/>
            <a:chExt cx="1447742" cy="1429051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0"/>
              <a:ext cx="1447742" cy="1381426"/>
            </a:xfrm>
            <a:custGeom>
              <a:avLst/>
              <a:gdLst/>
              <a:ahLst/>
              <a:cxnLst/>
              <a:rect l="l" t="t" r="r" b="b"/>
              <a:pathLst>
                <a:path w="1447742" h="1381426" extrusionOk="0">
                  <a:moveTo>
                    <a:pt x="0" y="0"/>
                  </a:moveTo>
                  <a:lnTo>
                    <a:pt x="1447742" y="0"/>
                  </a:lnTo>
                  <a:lnTo>
                    <a:pt x="1447742" y="1381426"/>
                  </a:lnTo>
                  <a:lnTo>
                    <a:pt x="0" y="1381426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120" name="Google Shape;120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6395552" y="4270524"/>
            <a:ext cx="5496896" cy="5425926"/>
            <a:chOff x="0" y="-47625"/>
            <a:chExt cx="1447742" cy="1429051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1447742" cy="1381426"/>
            </a:xfrm>
            <a:custGeom>
              <a:avLst/>
              <a:gdLst/>
              <a:ahLst/>
              <a:cxnLst/>
              <a:rect l="l" t="t" r="r" b="b"/>
              <a:pathLst>
                <a:path w="1447742" h="1381426" extrusionOk="0">
                  <a:moveTo>
                    <a:pt x="0" y="0"/>
                  </a:moveTo>
                  <a:lnTo>
                    <a:pt x="1447742" y="0"/>
                  </a:lnTo>
                  <a:lnTo>
                    <a:pt x="1447742" y="1381426"/>
                  </a:lnTo>
                  <a:lnTo>
                    <a:pt x="0" y="1381426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123" name="Google Shape;12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12114701" y="4270524"/>
            <a:ext cx="5496896" cy="5425926"/>
            <a:chOff x="0" y="-47625"/>
            <a:chExt cx="1447742" cy="1429051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1447742" cy="1381426"/>
            </a:xfrm>
            <a:custGeom>
              <a:avLst/>
              <a:gdLst/>
              <a:ahLst/>
              <a:cxnLst/>
              <a:rect l="l" t="t" r="r" b="b"/>
              <a:pathLst>
                <a:path w="1447742" h="1381426" extrusionOk="0">
                  <a:moveTo>
                    <a:pt x="0" y="0"/>
                  </a:moveTo>
                  <a:lnTo>
                    <a:pt x="1447742" y="0"/>
                  </a:lnTo>
                  <a:lnTo>
                    <a:pt x="1447742" y="1381426"/>
                  </a:lnTo>
                  <a:lnTo>
                    <a:pt x="0" y="1381426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126" name="Google Shape;126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4"/>
          <p:cNvSpPr txBox="1"/>
          <p:nvPr/>
        </p:nvSpPr>
        <p:spPr>
          <a:xfrm>
            <a:off x="2563642" y="863600"/>
            <a:ext cx="13160715" cy="244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HOW TO USE THIS PRESENTATION</a:t>
            </a:r>
            <a:endParaRPr lang="en-US" sz="8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549500" y="5483225"/>
            <a:ext cx="5141400" cy="4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F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Click on the "Google Slides" button below this presentation preview. </a:t>
            </a:r>
            <a:endParaRPr lang="en-US" sz="2500" b="0" i="0" u="none" strike="noStrike" cap="none">
              <a:solidFill>
                <a:srgbClr val="FFFFF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F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Click on "Make a copy."</a:t>
            </a:r>
            <a:endParaRPr lang="en-US" sz="2500" b="0" i="0" u="none" strike="noStrike" cap="none">
              <a:solidFill>
                <a:srgbClr val="FFFFF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F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Start editing your presentation.</a:t>
            </a:r>
            <a:endParaRPr lang="en-US" sz="2500" b="0" i="0" u="none" strike="noStrike" cap="none">
              <a:solidFill>
                <a:srgbClr val="FFFFF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F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You need to sign in to your Google account.</a:t>
            </a:r>
            <a:endParaRPr lang="en-US" sz="2500" b="0" i="0" u="none" strike="noStrike" cap="none">
              <a:solidFill>
                <a:srgbClr val="FFFFF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854201" y="4665721"/>
            <a:ext cx="5141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Google Slides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190750" y="5483225"/>
            <a:ext cx="5695500" cy="3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Click on the "PowerPoint" button below this presentation preview. </a:t>
            </a:r>
            <a:endParaRPr lang="en-US" sz="25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Start editing your presentation.</a:t>
            </a:r>
            <a:endParaRPr lang="en-US" sz="25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Download and install the</a:t>
            </a:r>
            <a:r>
              <a:rPr lang="en-US" sz="2500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 </a:t>
            </a:r>
            <a:r>
              <a:rPr lang="en-US" sz="25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fonts used in this</a:t>
            </a:r>
            <a:r>
              <a:rPr lang="en-US" sz="2500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 </a:t>
            </a:r>
            <a:r>
              <a:rPr lang="en-US" sz="25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presentation as listed on the next page.</a:t>
            </a:r>
            <a:endParaRPr lang="en-US" sz="25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6573349" y="4665721"/>
            <a:ext cx="5141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PowerPoint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11911498" y="5457825"/>
            <a:ext cx="5141400" cy="3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Click on the "Canva" button under this presentation preview. </a:t>
            </a:r>
            <a:endParaRPr lang="en-US" sz="25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Start editing your presentation.</a:t>
            </a:r>
            <a:endParaRPr lang="en-US" sz="25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You need to sign in to your Canva account.</a:t>
            </a:r>
            <a:endParaRPr lang="en-US" sz="25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12292498" y="4665721"/>
            <a:ext cx="5141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Canva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0723256">
            <a:off x="14351893" y="5938991"/>
            <a:ext cx="3773612" cy="448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1640" y="3447698"/>
            <a:ext cx="3492489" cy="415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2"/>
          <p:cNvPicPr preferRelativeResize="0"/>
          <p:nvPr/>
        </p:nvPicPr>
        <p:blipFill rotWithShape="1">
          <a:blip r:embed="rId1"/>
          <a:srcRect b="105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52192" y="2145479"/>
            <a:ext cx="8506998" cy="8379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32"/>
          <p:cNvCxnSpPr/>
          <p:nvPr/>
        </p:nvCxnSpPr>
        <p:spPr>
          <a:xfrm>
            <a:off x="0" y="2674902"/>
            <a:ext cx="9144000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6" name="Google Shape;536;p32"/>
          <p:cNvSpPr txBox="1"/>
          <p:nvPr/>
        </p:nvSpPr>
        <p:spPr>
          <a:xfrm>
            <a:off x="349105" y="944528"/>
            <a:ext cx="8794895" cy="13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2C6E4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GET IN TOUCH</a:t>
            </a:r>
            <a:endParaRPr lang="en-US" sz="8000" b="0" i="0" u="none" strike="noStrike" cap="none">
              <a:solidFill>
                <a:srgbClr val="2C6E49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537" name="Google Shape;537;p32"/>
          <p:cNvGrpSpPr/>
          <p:nvPr/>
        </p:nvGrpSpPr>
        <p:grpSpPr>
          <a:xfrm>
            <a:off x="1566444" y="3625239"/>
            <a:ext cx="7464812" cy="1048385"/>
            <a:chOff x="0" y="-76200"/>
            <a:chExt cx="9953083" cy="1397847"/>
          </a:xfrm>
        </p:grpSpPr>
        <p:sp>
          <p:nvSpPr>
            <p:cNvPr id="538" name="Google Shape;538;p32"/>
            <p:cNvSpPr txBox="1"/>
            <p:nvPr/>
          </p:nvSpPr>
          <p:spPr>
            <a:xfrm>
              <a:off x="0" y="-76200"/>
              <a:ext cx="995308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Email </a:t>
              </a:r>
              <a:endParaRPr lang="en-US" sz="24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539" name="Google Shape;539;p32"/>
            <p:cNvSpPr txBox="1"/>
            <p:nvPr/>
          </p:nvSpPr>
          <p:spPr>
            <a:xfrm>
              <a:off x="0" y="538480"/>
              <a:ext cx="9953083" cy="783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hello@reallygreatsite.com</a:t>
              </a:r>
              <a:endPara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grpSp>
        <p:nvGrpSpPr>
          <p:cNvPr id="540" name="Google Shape;540;p32"/>
          <p:cNvGrpSpPr/>
          <p:nvPr/>
        </p:nvGrpSpPr>
        <p:grpSpPr>
          <a:xfrm>
            <a:off x="1566444" y="5782408"/>
            <a:ext cx="7464812" cy="1048385"/>
            <a:chOff x="0" y="-76200"/>
            <a:chExt cx="9953083" cy="1397847"/>
          </a:xfrm>
        </p:grpSpPr>
        <p:sp>
          <p:nvSpPr>
            <p:cNvPr id="541" name="Google Shape;541;p32"/>
            <p:cNvSpPr txBox="1"/>
            <p:nvPr/>
          </p:nvSpPr>
          <p:spPr>
            <a:xfrm>
              <a:off x="0" y="-76200"/>
              <a:ext cx="995308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Social Media </a:t>
              </a:r>
              <a:endParaRPr lang="en-US" sz="24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542" name="Google Shape;542;p32"/>
            <p:cNvSpPr txBox="1"/>
            <p:nvPr/>
          </p:nvSpPr>
          <p:spPr>
            <a:xfrm>
              <a:off x="0" y="538480"/>
              <a:ext cx="9953083" cy="783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@reallygreatsite</a:t>
              </a:r>
              <a:endPara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grpSp>
        <p:nvGrpSpPr>
          <p:cNvPr id="543" name="Google Shape;543;p32"/>
          <p:cNvGrpSpPr/>
          <p:nvPr/>
        </p:nvGrpSpPr>
        <p:grpSpPr>
          <a:xfrm>
            <a:off x="1566444" y="7939577"/>
            <a:ext cx="7464812" cy="1048385"/>
            <a:chOff x="0" y="-76200"/>
            <a:chExt cx="9953083" cy="1397847"/>
          </a:xfrm>
        </p:grpSpPr>
        <p:sp>
          <p:nvSpPr>
            <p:cNvPr id="544" name="Google Shape;544;p32"/>
            <p:cNvSpPr txBox="1"/>
            <p:nvPr/>
          </p:nvSpPr>
          <p:spPr>
            <a:xfrm>
              <a:off x="0" y="-76200"/>
              <a:ext cx="995308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Call us </a:t>
              </a:r>
              <a:endParaRPr lang="en-US" sz="24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545" name="Google Shape;545;p32"/>
            <p:cNvSpPr txBox="1"/>
            <p:nvPr/>
          </p:nvSpPr>
          <p:spPr>
            <a:xfrm>
              <a:off x="0" y="538480"/>
              <a:ext cx="9953083" cy="783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123-456-7890</a:t>
              </a:r>
              <a:endPara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grpSp>
        <p:nvGrpSpPr>
          <p:cNvPr id="546" name="Google Shape;546;p32"/>
          <p:cNvGrpSpPr/>
          <p:nvPr/>
        </p:nvGrpSpPr>
        <p:grpSpPr>
          <a:xfrm>
            <a:off x="7920980" y="9341530"/>
            <a:ext cx="269790" cy="270999"/>
            <a:chOff x="1813" y="0"/>
            <a:chExt cx="809173" cy="812800"/>
          </a:xfrm>
        </p:grpSpPr>
        <p:sp>
          <p:nvSpPr>
            <p:cNvPr id="547" name="Google Shape;547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32"/>
          <p:cNvGrpSpPr/>
          <p:nvPr/>
        </p:nvGrpSpPr>
        <p:grpSpPr>
          <a:xfrm>
            <a:off x="11838667" y="557513"/>
            <a:ext cx="375267" cy="376949"/>
            <a:chOff x="1813" y="0"/>
            <a:chExt cx="809173" cy="812800"/>
          </a:xfrm>
        </p:grpSpPr>
        <p:sp>
          <p:nvSpPr>
            <p:cNvPr id="550" name="Google Shape;550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2"/>
          <p:cNvGrpSpPr/>
          <p:nvPr/>
        </p:nvGrpSpPr>
        <p:grpSpPr>
          <a:xfrm>
            <a:off x="17259720" y="8893724"/>
            <a:ext cx="187634" cy="188475"/>
            <a:chOff x="1813" y="0"/>
            <a:chExt cx="809173" cy="812800"/>
          </a:xfrm>
        </p:grpSpPr>
        <p:sp>
          <p:nvSpPr>
            <p:cNvPr id="553" name="Google Shape;55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32"/>
          <p:cNvGrpSpPr/>
          <p:nvPr/>
        </p:nvGrpSpPr>
        <p:grpSpPr>
          <a:xfrm>
            <a:off x="10936831" y="2231781"/>
            <a:ext cx="269790" cy="270999"/>
            <a:chOff x="1813" y="0"/>
            <a:chExt cx="809173" cy="812800"/>
          </a:xfrm>
        </p:grpSpPr>
        <p:sp>
          <p:nvSpPr>
            <p:cNvPr id="556" name="Google Shape;55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32"/>
          <p:cNvGrpSpPr/>
          <p:nvPr/>
        </p:nvGrpSpPr>
        <p:grpSpPr>
          <a:xfrm>
            <a:off x="10537818" y="7808252"/>
            <a:ext cx="187634" cy="188475"/>
            <a:chOff x="1813" y="0"/>
            <a:chExt cx="809173" cy="812800"/>
          </a:xfrm>
        </p:grpSpPr>
        <p:sp>
          <p:nvSpPr>
            <p:cNvPr id="559" name="Google Shape;55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DD193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2"/>
          <p:cNvGrpSpPr/>
          <p:nvPr/>
        </p:nvGrpSpPr>
        <p:grpSpPr>
          <a:xfrm>
            <a:off x="16813150" y="934463"/>
            <a:ext cx="187634" cy="188475"/>
            <a:chOff x="1813" y="0"/>
            <a:chExt cx="809173" cy="812800"/>
          </a:xfrm>
        </p:grpSpPr>
        <p:sp>
          <p:nvSpPr>
            <p:cNvPr id="562" name="Google Shape;562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2"/>
          <p:cNvGrpSpPr/>
          <p:nvPr/>
        </p:nvGrpSpPr>
        <p:grpSpPr>
          <a:xfrm>
            <a:off x="17771556" y="6335175"/>
            <a:ext cx="375267" cy="376949"/>
            <a:chOff x="1813" y="0"/>
            <a:chExt cx="809173" cy="812800"/>
          </a:xfrm>
        </p:grpSpPr>
        <p:sp>
          <p:nvSpPr>
            <p:cNvPr id="565" name="Google Shape;565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32"/>
          <p:cNvGrpSpPr/>
          <p:nvPr/>
        </p:nvGrpSpPr>
        <p:grpSpPr>
          <a:xfrm>
            <a:off x="13208577" y="1697990"/>
            <a:ext cx="269790" cy="270999"/>
            <a:chOff x="1813" y="0"/>
            <a:chExt cx="809173" cy="812800"/>
          </a:xfrm>
        </p:grpSpPr>
        <p:sp>
          <p:nvSpPr>
            <p:cNvPr id="568" name="Google Shape;568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0" name="Google Shape;570;p32"/>
          <p:cNvGrpSpPr/>
          <p:nvPr/>
        </p:nvGrpSpPr>
        <p:grpSpPr>
          <a:xfrm>
            <a:off x="13385154" y="7808252"/>
            <a:ext cx="187634" cy="188475"/>
            <a:chOff x="1813" y="0"/>
            <a:chExt cx="809173" cy="812800"/>
          </a:xfrm>
        </p:grpSpPr>
        <p:sp>
          <p:nvSpPr>
            <p:cNvPr id="571" name="Google Shape;571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529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32"/>
          <p:cNvGrpSpPr/>
          <p:nvPr/>
        </p:nvGrpSpPr>
        <p:grpSpPr>
          <a:xfrm>
            <a:off x="15205935" y="286515"/>
            <a:ext cx="457423" cy="459473"/>
            <a:chOff x="1813" y="0"/>
            <a:chExt cx="809173" cy="812800"/>
          </a:xfrm>
        </p:grpSpPr>
        <p:sp>
          <p:nvSpPr>
            <p:cNvPr id="574" name="Google Shape;574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33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3"/>
          <p:cNvPicPr preferRelativeResize="0"/>
          <p:nvPr/>
        </p:nvPicPr>
        <p:blipFill rotWithShape="1">
          <a:blip r:embed="rId2"/>
          <a:srcRect t="30543" b="30543"/>
          <a:stretch>
            <a:fillRect/>
          </a:stretch>
        </p:blipFill>
        <p:spPr>
          <a:xfrm>
            <a:off x="0" y="0"/>
            <a:ext cx="18288000" cy="474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3"/>
          <a:srcRect t="8274" b="8274"/>
          <a:stretch>
            <a:fillRect/>
          </a:stretch>
        </p:blipFill>
        <p:spPr>
          <a:xfrm>
            <a:off x="865168" y="3284402"/>
            <a:ext cx="3871018" cy="484543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3"/>
          <p:cNvSpPr txBox="1"/>
          <p:nvPr/>
        </p:nvSpPr>
        <p:spPr>
          <a:xfrm>
            <a:off x="865168" y="836477"/>
            <a:ext cx="16557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TEAM MEMBERS PAGE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84" name="Google Shape;584;p33"/>
          <p:cNvSpPr txBox="1"/>
          <p:nvPr/>
        </p:nvSpPr>
        <p:spPr>
          <a:xfrm>
            <a:off x="2142260" y="2144206"/>
            <a:ext cx="14003480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what you want to discuss. </a:t>
            </a:r>
            <a:endParaRPr lang="en-US" sz="35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585" name="Google Shape;585;p33"/>
          <p:cNvSpPr txBox="1"/>
          <p:nvPr/>
        </p:nvSpPr>
        <p:spPr>
          <a:xfrm>
            <a:off x="1585814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 lang="en-US" sz="3600" b="1" i="0" u="none" strike="noStrike" cap="none">
              <a:solidFill>
                <a:srgbClr val="2C6E4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86" name="Google Shape;586;p33"/>
          <p:cNvSpPr txBox="1"/>
          <p:nvPr/>
        </p:nvSpPr>
        <p:spPr>
          <a:xfrm>
            <a:off x="1225491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Title or Position</a:t>
            </a:r>
            <a:endParaRPr lang="en-US" sz="219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pic>
        <p:nvPicPr>
          <p:cNvPr id="587" name="Google Shape;587;p33"/>
          <p:cNvPicPr preferRelativeResize="0"/>
          <p:nvPr/>
        </p:nvPicPr>
        <p:blipFill rotWithShape="1">
          <a:blip r:embed="rId4"/>
          <a:srcRect t="3060" b="3060"/>
          <a:stretch>
            <a:fillRect/>
          </a:stretch>
        </p:blipFill>
        <p:spPr>
          <a:xfrm>
            <a:off x="5094050" y="3267345"/>
            <a:ext cx="3871018" cy="484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3"/>
          <p:cNvPicPr preferRelativeResize="0"/>
          <p:nvPr/>
        </p:nvPicPr>
        <p:blipFill rotWithShape="1">
          <a:blip r:embed="rId5"/>
          <a:srcRect l="36078" t="8479" r="15177"/>
          <a:stretch>
            <a:fillRect/>
          </a:stretch>
        </p:blipFill>
        <p:spPr>
          <a:xfrm>
            <a:off x="9322932" y="3250288"/>
            <a:ext cx="3871018" cy="484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3"/>
          <p:cNvPicPr preferRelativeResize="0"/>
          <p:nvPr/>
        </p:nvPicPr>
        <p:blipFill rotWithShape="1">
          <a:blip r:embed="rId6"/>
          <a:srcRect t="3016" b="13534"/>
          <a:stretch>
            <a:fillRect/>
          </a:stretch>
        </p:blipFill>
        <p:spPr>
          <a:xfrm>
            <a:off x="13551814" y="3233231"/>
            <a:ext cx="3871018" cy="484543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3"/>
          <p:cNvSpPr txBox="1"/>
          <p:nvPr/>
        </p:nvSpPr>
        <p:spPr>
          <a:xfrm>
            <a:off x="5814695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 lang="en-US" sz="3600" b="1" i="0" u="none" strike="noStrike" cap="none">
              <a:solidFill>
                <a:srgbClr val="2C6E4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91" name="Google Shape;591;p33"/>
          <p:cNvSpPr txBox="1"/>
          <p:nvPr/>
        </p:nvSpPr>
        <p:spPr>
          <a:xfrm>
            <a:off x="5454373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Title or Position</a:t>
            </a:r>
            <a:endParaRPr lang="en-US" sz="219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592" name="Google Shape;592;p33"/>
          <p:cNvSpPr txBox="1"/>
          <p:nvPr/>
        </p:nvSpPr>
        <p:spPr>
          <a:xfrm>
            <a:off x="10043577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 lang="en-US" sz="3600" b="1" i="0" u="none" strike="noStrike" cap="none">
              <a:solidFill>
                <a:srgbClr val="2C6E4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93" name="Google Shape;593;p33"/>
          <p:cNvSpPr txBox="1"/>
          <p:nvPr/>
        </p:nvSpPr>
        <p:spPr>
          <a:xfrm>
            <a:off x="9683255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Title or Position</a:t>
            </a:r>
            <a:endParaRPr lang="en-US" sz="219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594" name="Google Shape;594;p33"/>
          <p:cNvSpPr txBox="1"/>
          <p:nvPr/>
        </p:nvSpPr>
        <p:spPr>
          <a:xfrm>
            <a:off x="14272459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 lang="en-US" sz="3600" b="1" i="0" u="none" strike="noStrike" cap="none">
              <a:solidFill>
                <a:srgbClr val="2C6E49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95" name="Google Shape;595;p33"/>
          <p:cNvSpPr txBox="1"/>
          <p:nvPr/>
        </p:nvSpPr>
        <p:spPr>
          <a:xfrm>
            <a:off x="13912137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Title or Position</a:t>
            </a:r>
            <a:endParaRPr lang="en-US" sz="219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34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4"/>
          <p:cNvSpPr/>
          <p:nvPr/>
        </p:nvSpPr>
        <p:spPr>
          <a:xfrm>
            <a:off x="4733502" y="9496356"/>
            <a:ext cx="4410498" cy="441048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02" name="Google Shape;602;p34"/>
          <p:cNvPicPr preferRelativeResize="0"/>
          <p:nvPr/>
        </p:nvPicPr>
        <p:blipFill rotWithShape="1">
          <a:blip r:embed="rId2"/>
          <a:srcRect t="15687" b="15687"/>
          <a:stretch>
            <a:fillRect/>
          </a:stretch>
        </p:blipFill>
        <p:spPr>
          <a:xfrm>
            <a:off x="11430000" y="1063099"/>
            <a:ext cx="6858000" cy="836059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4"/>
          <p:cNvSpPr txBox="1"/>
          <p:nvPr/>
        </p:nvSpPr>
        <p:spPr>
          <a:xfrm>
            <a:off x="230419" y="1063099"/>
            <a:ext cx="5826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0" i="0" u="none" strike="noStrike" cap="none">
                <a:solidFill>
                  <a:srgbClr val="2C6E4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CREDITS</a:t>
            </a:r>
            <a:endParaRPr sz="2000"/>
          </a:p>
        </p:txBody>
      </p:sp>
      <p:pic>
        <p:nvPicPr>
          <p:cNvPr id="604" name="Google Shape;604;p34"/>
          <p:cNvPicPr preferRelativeResize="0"/>
          <p:nvPr/>
        </p:nvPicPr>
        <p:blipFill rotWithShape="1">
          <a:blip r:embed="rId3"/>
          <a:srcRect t="9350" b="9349"/>
          <a:stretch>
            <a:fillRect/>
          </a:stretch>
        </p:blipFill>
        <p:spPr>
          <a:xfrm>
            <a:off x="10570427" y="2735764"/>
            <a:ext cx="4665776" cy="568805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4"/>
          <p:cNvSpPr txBox="1"/>
          <p:nvPr/>
        </p:nvSpPr>
        <p:spPr>
          <a:xfrm>
            <a:off x="1028700" y="4005634"/>
            <a:ext cx="9105499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This presentation template is free for everyone to use thanks to the following:</a:t>
            </a:r>
            <a:endParaRPr lang="en-US" sz="3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06" name="Google Shape;606;p34"/>
          <p:cNvSpPr txBox="1"/>
          <p:nvPr/>
        </p:nvSpPr>
        <p:spPr>
          <a:xfrm>
            <a:off x="1028700" y="5901794"/>
            <a:ext cx="81153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SlidesCarnival for the presentation template</a:t>
            </a:r>
            <a:endParaRPr lang="en-US" sz="2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Pexels for the photos</a:t>
            </a:r>
            <a:endParaRPr lang="en-US" sz="2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07" name="Google Shape;607;p34"/>
          <p:cNvSpPr txBox="1"/>
          <p:nvPr/>
        </p:nvSpPr>
        <p:spPr>
          <a:xfrm>
            <a:off x="1028700" y="7849142"/>
            <a:ext cx="6257534" cy="68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Happy designing! </a:t>
            </a:r>
            <a:endParaRPr lang="en-US" sz="4200" b="0" i="0" u="none" strike="noStrike" cap="none">
              <a:solidFill>
                <a:srgbClr val="403F3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608" name="Google Shape;608;p34"/>
          <p:cNvCxnSpPr/>
          <p:nvPr/>
        </p:nvCxnSpPr>
        <p:spPr>
          <a:xfrm>
            <a:off x="-6056361" y="2545264"/>
            <a:ext cx="12112722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9" name="Google Shape;609;p34"/>
          <p:cNvSpPr/>
          <p:nvPr/>
        </p:nvSpPr>
        <p:spPr>
          <a:xfrm>
            <a:off x="16685528" y="-1496915"/>
            <a:ext cx="4410498" cy="441048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35"/>
          <p:cNvPicPr preferRelativeResize="0"/>
          <p:nvPr/>
        </p:nvPicPr>
        <p:blipFill rotWithShape="1">
          <a:blip r:embed="rId1"/>
          <a:srcRect b="105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5"/>
          <p:cNvSpPr txBox="1"/>
          <p:nvPr/>
        </p:nvSpPr>
        <p:spPr>
          <a:xfrm>
            <a:off x="231136" y="3387663"/>
            <a:ext cx="7892002" cy="221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 i="0" u="none" strike="noStrike" cap="none">
                <a:solidFill>
                  <a:srgbClr val="2C6E4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FONTS IN THIS PRESENTATION</a:t>
            </a:r>
            <a:endParaRPr lang="en-US" sz="6400" b="0" i="0" u="none" strike="noStrike" cap="none">
              <a:solidFill>
                <a:srgbClr val="2C6E49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16" name="Google Shape;616;p35"/>
          <p:cNvSpPr txBox="1"/>
          <p:nvPr/>
        </p:nvSpPr>
        <p:spPr>
          <a:xfrm>
            <a:off x="8833959" y="1616075"/>
            <a:ext cx="862576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This presentation template uses the following free fonts:</a:t>
            </a:r>
            <a:endParaRPr lang="en-US" sz="3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17" name="Google Shape;617;p35"/>
          <p:cNvSpPr txBox="1"/>
          <p:nvPr/>
        </p:nvSpPr>
        <p:spPr>
          <a:xfrm>
            <a:off x="8833959" y="3515964"/>
            <a:ext cx="8625767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Titles: Libre Baskerville&amp;League Spartan</a:t>
            </a:r>
            <a:endParaRPr lang="en-US" sz="2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Headers: Libre Baskerville&amp;League Spartan</a:t>
            </a:r>
            <a:endParaRPr lang="en-US" sz="2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Body Copy: Libre Baskerville</a:t>
            </a:r>
            <a:endParaRPr lang="en-US" sz="2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18" name="Google Shape;618;p35"/>
          <p:cNvSpPr txBox="1"/>
          <p:nvPr/>
        </p:nvSpPr>
        <p:spPr>
          <a:xfrm>
            <a:off x="8833959" y="5568253"/>
            <a:ext cx="8377315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You can find these fonts online too. Happy designing! </a:t>
            </a:r>
            <a:endParaRPr lang="en-US" sz="3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8340845" y="-649912"/>
            <a:ext cx="25347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p35"/>
          <p:cNvSpPr/>
          <p:nvPr/>
        </p:nvSpPr>
        <p:spPr>
          <a:xfrm>
            <a:off x="-761191" y="8066345"/>
            <a:ext cx="9102036" cy="2761179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21" name="Google Shape;621;p35"/>
          <p:cNvGrpSpPr/>
          <p:nvPr/>
        </p:nvGrpSpPr>
        <p:grpSpPr>
          <a:xfrm>
            <a:off x="8366191" y="8066345"/>
            <a:ext cx="9921809" cy="2220655"/>
            <a:chOff x="0" y="0"/>
            <a:chExt cx="13229078" cy="2960873"/>
          </a:xfrm>
        </p:grpSpPr>
        <p:pic>
          <p:nvPicPr>
            <p:cNvPr id="622" name="Google Shape;622;p35"/>
            <p:cNvPicPr preferRelativeResize="0"/>
            <p:nvPr/>
          </p:nvPicPr>
          <p:blipFill rotWithShape="1">
            <a:blip r:embed="rId2"/>
            <a:srcRect l="1118" r="1117"/>
            <a:stretch>
              <a:fillRect/>
            </a:stretch>
          </p:blipFill>
          <p:spPr>
            <a:xfrm>
              <a:off x="0" y="0"/>
              <a:ext cx="4341959" cy="2960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35"/>
            <p:cNvPicPr preferRelativeResize="0"/>
            <p:nvPr/>
          </p:nvPicPr>
          <p:blipFill rotWithShape="1">
            <a:blip r:embed="rId3"/>
            <a:srcRect t="28198" b="28199"/>
            <a:stretch>
              <a:fillRect/>
            </a:stretch>
          </p:blipFill>
          <p:spPr>
            <a:xfrm>
              <a:off x="4443559" y="0"/>
              <a:ext cx="4341959" cy="2960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5"/>
            <p:cNvPicPr preferRelativeResize="0"/>
            <p:nvPr/>
          </p:nvPicPr>
          <p:blipFill rotWithShape="1">
            <a:blip r:embed="rId4"/>
            <a:srcRect l="1118" r="1117"/>
            <a:stretch>
              <a:fillRect/>
            </a:stretch>
          </p:blipFill>
          <p:spPr>
            <a:xfrm>
              <a:off x="8887119" y="0"/>
              <a:ext cx="4341959" cy="29608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36"/>
          <p:cNvPicPr preferRelativeResize="0"/>
          <p:nvPr/>
        </p:nvPicPr>
        <p:blipFill rotWithShape="1">
          <a:blip r:embed="rId1"/>
          <a:srcRect b="105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" name="Google Shape;630;p36"/>
          <p:cNvGrpSpPr/>
          <p:nvPr/>
        </p:nvGrpSpPr>
        <p:grpSpPr>
          <a:xfrm>
            <a:off x="13778217" y="3747641"/>
            <a:ext cx="4625942" cy="6539359"/>
            <a:chOff x="0" y="-47625"/>
            <a:chExt cx="1218355" cy="1722300"/>
          </a:xfrm>
        </p:grpSpPr>
        <p:sp>
          <p:nvSpPr>
            <p:cNvPr id="631" name="Google Shape;631;p36"/>
            <p:cNvSpPr/>
            <p:nvPr/>
          </p:nvSpPr>
          <p:spPr>
            <a:xfrm>
              <a:off x="0" y="0"/>
              <a:ext cx="1218355" cy="1674675"/>
            </a:xfrm>
            <a:custGeom>
              <a:avLst/>
              <a:gdLst/>
              <a:ahLst/>
              <a:cxnLst/>
              <a:rect l="l" t="t" r="r" b="b"/>
              <a:pathLst>
                <a:path w="1218355" h="1674675" extrusionOk="0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632" name="Google Shape;632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" name="Google Shape;633;p36"/>
          <p:cNvGrpSpPr/>
          <p:nvPr/>
        </p:nvGrpSpPr>
        <p:grpSpPr>
          <a:xfrm>
            <a:off x="9146758" y="3747641"/>
            <a:ext cx="4625942" cy="6539359"/>
            <a:chOff x="0" y="-47625"/>
            <a:chExt cx="1218355" cy="1722300"/>
          </a:xfrm>
        </p:grpSpPr>
        <p:sp>
          <p:nvSpPr>
            <p:cNvPr id="634" name="Google Shape;634;p36"/>
            <p:cNvSpPr/>
            <p:nvPr/>
          </p:nvSpPr>
          <p:spPr>
            <a:xfrm>
              <a:off x="0" y="0"/>
              <a:ext cx="1218355" cy="1674675"/>
            </a:xfrm>
            <a:custGeom>
              <a:avLst/>
              <a:gdLst/>
              <a:ahLst/>
              <a:cxnLst/>
              <a:rect l="l" t="t" r="r" b="b"/>
              <a:pathLst>
                <a:path w="1218355" h="1674675" extrusionOk="0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635" name="Google Shape;635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36"/>
          <p:cNvGrpSpPr/>
          <p:nvPr/>
        </p:nvGrpSpPr>
        <p:grpSpPr>
          <a:xfrm>
            <a:off x="4515300" y="3747641"/>
            <a:ext cx="4625942" cy="6539359"/>
            <a:chOff x="0" y="-47625"/>
            <a:chExt cx="1218355" cy="1722300"/>
          </a:xfrm>
        </p:grpSpPr>
        <p:sp>
          <p:nvSpPr>
            <p:cNvPr id="637" name="Google Shape;637;p36"/>
            <p:cNvSpPr/>
            <p:nvPr/>
          </p:nvSpPr>
          <p:spPr>
            <a:xfrm>
              <a:off x="0" y="0"/>
              <a:ext cx="1218355" cy="1674675"/>
            </a:xfrm>
            <a:custGeom>
              <a:avLst/>
              <a:gdLst/>
              <a:ahLst/>
              <a:cxnLst/>
              <a:rect l="l" t="t" r="r" b="b"/>
              <a:pathLst>
                <a:path w="1218355" h="1674675" extrusionOk="0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638" name="Google Shape;638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36"/>
          <p:cNvGrpSpPr/>
          <p:nvPr/>
        </p:nvGrpSpPr>
        <p:grpSpPr>
          <a:xfrm>
            <a:off x="-116159" y="3747641"/>
            <a:ext cx="4625942" cy="6539359"/>
            <a:chOff x="0" y="-47625"/>
            <a:chExt cx="1218355" cy="1722300"/>
          </a:xfrm>
        </p:grpSpPr>
        <p:sp>
          <p:nvSpPr>
            <p:cNvPr id="640" name="Google Shape;640;p36"/>
            <p:cNvSpPr/>
            <p:nvPr/>
          </p:nvSpPr>
          <p:spPr>
            <a:xfrm>
              <a:off x="0" y="0"/>
              <a:ext cx="1218355" cy="1674675"/>
            </a:xfrm>
            <a:custGeom>
              <a:avLst/>
              <a:gdLst/>
              <a:ahLst/>
              <a:cxnLst/>
              <a:rect l="l" t="t" r="r" b="b"/>
              <a:pathLst>
                <a:path w="1218355" h="1674675" extrusionOk="0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641" name="Google Shape;641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36"/>
          <p:cNvSpPr/>
          <p:nvPr/>
        </p:nvSpPr>
        <p:spPr>
          <a:xfrm>
            <a:off x="1029489" y="5294709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3" name="Google Shape;643;p36"/>
          <p:cNvSpPr/>
          <p:nvPr/>
        </p:nvSpPr>
        <p:spPr>
          <a:xfrm>
            <a:off x="6650807" y="5275921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4" name="Google Shape;644;p36"/>
          <p:cNvSpPr/>
          <p:nvPr/>
        </p:nvSpPr>
        <p:spPr>
          <a:xfrm>
            <a:off x="11283710" y="5282310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5" name="Google Shape;645;p36"/>
          <p:cNvSpPr/>
          <p:nvPr/>
        </p:nvSpPr>
        <p:spPr>
          <a:xfrm>
            <a:off x="16907214" y="5269733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46" name="Google Shape;646;p36"/>
          <p:cNvCxnSpPr/>
          <p:nvPr/>
        </p:nvCxnSpPr>
        <p:spPr>
          <a:xfrm rot="-11490">
            <a:off x="1382300" y="5438311"/>
            <a:ext cx="5267734" cy="0"/>
          </a:xfrm>
          <a:prstGeom prst="straightConnector1">
            <a:avLst/>
          </a:prstGeom>
          <a:noFill/>
          <a:ln w="47625" cap="flat" cmpd="sng">
            <a:solidFill>
              <a:srgbClr val="FFF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" name="Google Shape;647;p36"/>
          <p:cNvCxnSpPr/>
          <p:nvPr/>
        </p:nvCxnSpPr>
        <p:spPr>
          <a:xfrm rot="4740">
            <a:off x="7003631" y="5432111"/>
            <a:ext cx="4279292" cy="0"/>
          </a:xfrm>
          <a:prstGeom prst="straightConnector1">
            <a:avLst/>
          </a:prstGeom>
          <a:noFill/>
          <a:ln w="47625" cap="flat" cmpd="sng">
            <a:solidFill>
              <a:srgbClr val="FFF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" name="Google Shape;648;p36"/>
          <p:cNvCxnSpPr/>
          <p:nvPr/>
        </p:nvCxnSpPr>
        <p:spPr>
          <a:xfrm rot="-7688">
            <a:off x="11636530" y="5429017"/>
            <a:ext cx="5269902" cy="0"/>
          </a:xfrm>
          <a:prstGeom prst="straightConnector1">
            <a:avLst/>
          </a:prstGeom>
          <a:noFill/>
          <a:ln w="47625" cap="flat" cmpd="sng">
            <a:solidFill>
              <a:srgbClr val="FFF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36"/>
          <p:cNvSpPr txBox="1"/>
          <p:nvPr/>
        </p:nvSpPr>
        <p:spPr>
          <a:xfrm>
            <a:off x="675825" y="2328267"/>
            <a:ext cx="1373720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ADD A TIMELINE PAGE</a:t>
            </a:r>
            <a:endParaRPr lang="en-US" sz="8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50" name="Google Shape;650;p36"/>
          <p:cNvSpPr txBox="1"/>
          <p:nvPr/>
        </p:nvSpPr>
        <p:spPr>
          <a:xfrm>
            <a:off x="683650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 lang="en-US" sz="32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51" name="Google Shape;651;p36"/>
          <p:cNvSpPr txBox="1"/>
          <p:nvPr/>
        </p:nvSpPr>
        <p:spPr>
          <a:xfrm>
            <a:off x="683650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what you want to discuss. 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52" name="Google Shape;652;p36"/>
          <p:cNvSpPr txBox="1"/>
          <p:nvPr/>
        </p:nvSpPr>
        <p:spPr>
          <a:xfrm>
            <a:off x="5145808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 lang="en-US" sz="32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53" name="Google Shape;653;p36"/>
          <p:cNvSpPr txBox="1"/>
          <p:nvPr/>
        </p:nvSpPr>
        <p:spPr>
          <a:xfrm>
            <a:off x="5145808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what you want to discuss. 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pic>
        <p:nvPicPr>
          <p:cNvPr id="654" name="Google Shape;654;p36"/>
          <p:cNvPicPr preferRelativeResize="0"/>
          <p:nvPr/>
        </p:nvPicPr>
        <p:blipFill rotWithShape="1">
          <a:blip r:embed="rId2">
            <a:alphaModFix amt="80000"/>
          </a:blip>
          <a:srcRect l="6421" r="6422"/>
          <a:stretch>
            <a:fillRect/>
          </a:stretch>
        </p:blipFill>
        <p:spPr>
          <a:xfrm>
            <a:off x="0" y="5929323"/>
            <a:ext cx="3198257" cy="436431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6"/>
          <p:cNvSpPr txBox="1"/>
          <p:nvPr/>
        </p:nvSpPr>
        <p:spPr>
          <a:xfrm>
            <a:off x="9779417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 lang="en-US" sz="32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56" name="Google Shape;656;p36"/>
          <p:cNvSpPr txBox="1"/>
          <p:nvPr/>
        </p:nvSpPr>
        <p:spPr>
          <a:xfrm>
            <a:off x="9779417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what you want to discuss. 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57" name="Google Shape;657;p36"/>
          <p:cNvSpPr txBox="1"/>
          <p:nvPr/>
        </p:nvSpPr>
        <p:spPr>
          <a:xfrm>
            <a:off x="14413025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 lang="en-US" sz="32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58" name="Google Shape;658;p36"/>
          <p:cNvSpPr txBox="1"/>
          <p:nvPr/>
        </p:nvSpPr>
        <p:spPr>
          <a:xfrm>
            <a:off x="14413025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what you want to discuss. 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pic>
        <p:nvPicPr>
          <p:cNvPr id="659" name="Google Shape;659;p36"/>
          <p:cNvPicPr preferRelativeResize="0"/>
          <p:nvPr/>
        </p:nvPicPr>
        <p:blipFill rotWithShape="1">
          <a:blip r:embed="rId3">
            <a:alphaModFix amt="80000"/>
          </a:blip>
          <a:srcRect/>
          <a:stretch>
            <a:fillRect/>
          </a:stretch>
        </p:blipFill>
        <p:spPr>
          <a:xfrm rot="-381369">
            <a:off x="11646062" y="0"/>
            <a:ext cx="7292687" cy="867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7"/>
          <p:cNvPicPr preferRelativeResize="0"/>
          <p:nvPr/>
        </p:nvPicPr>
        <p:blipFill rotWithShape="1">
          <a:blip r:embed="rId1"/>
          <a:srcRect b="105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37"/>
          <p:cNvGrpSpPr/>
          <p:nvPr/>
        </p:nvGrpSpPr>
        <p:grpSpPr>
          <a:xfrm>
            <a:off x="15201900" y="-180826"/>
            <a:ext cx="3086100" cy="10467826"/>
            <a:chOff x="0" y="-47625"/>
            <a:chExt cx="812800" cy="2756958"/>
          </a:xfrm>
        </p:grpSpPr>
        <p:sp>
          <p:nvSpPr>
            <p:cNvPr id="666" name="Google Shape;666;p3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667" name="Google Shape;667;p3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37"/>
          <p:cNvSpPr/>
          <p:nvPr/>
        </p:nvSpPr>
        <p:spPr>
          <a:xfrm>
            <a:off x="7600950" y="-662575"/>
            <a:ext cx="95042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9" name="Google Shape;669;p37"/>
          <p:cNvSpPr/>
          <p:nvPr/>
        </p:nvSpPr>
        <p:spPr>
          <a:xfrm rot="5400000">
            <a:off x="7564629" y="-2293541"/>
            <a:ext cx="72643" cy="1520190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0" name="Google Shape;670;p37"/>
          <p:cNvSpPr txBox="1"/>
          <p:nvPr/>
        </p:nvSpPr>
        <p:spPr>
          <a:xfrm rot="5400000">
            <a:off x="12413850" y="4589389"/>
            <a:ext cx="858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SWOT ANALYSIS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1" name="Google Shape;671;p37"/>
          <p:cNvSpPr txBox="1"/>
          <p:nvPr/>
        </p:nvSpPr>
        <p:spPr>
          <a:xfrm>
            <a:off x="1017446" y="1918288"/>
            <a:ext cx="6194911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What are you doing well? 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What sets you apart?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What are your good qualities?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72" name="Google Shape;672;p37"/>
          <p:cNvSpPr txBox="1"/>
          <p:nvPr/>
        </p:nvSpPr>
        <p:spPr>
          <a:xfrm>
            <a:off x="225586" y="7420180"/>
            <a:ext cx="6986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Where do you need to improve? 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Are resources adequate? 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What do others do better than you?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73" name="Google Shape;673;p37"/>
          <p:cNvSpPr txBox="1"/>
          <p:nvPr/>
        </p:nvSpPr>
        <p:spPr>
          <a:xfrm>
            <a:off x="8086517" y="1918288"/>
            <a:ext cx="5259672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What are your goals? 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Are demands shifting? 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How can it be improved?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74" name="Google Shape;674;p37"/>
          <p:cNvSpPr txBox="1"/>
          <p:nvPr/>
        </p:nvSpPr>
        <p:spPr>
          <a:xfrm>
            <a:off x="8086517" y="7420180"/>
            <a:ext cx="7218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What are the blockers you're facing? 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What are factors outside of 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your control?</a:t>
            </a:r>
            <a:endParaRPr lang="en-US" sz="3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675" name="Google Shape;675;p37"/>
          <p:cNvSpPr txBox="1"/>
          <p:nvPr/>
        </p:nvSpPr>
        <p:spPr>
          <a:xfrm>
            <a:off x="3154242" y="981075"/>
            <a:ext cx="405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STRENGTHS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6" name="Google Shape;676;p37"/>
          <p:cNvSpPr txBox="1"/>
          <p:nvPr/>
        </p:nvSpPr>
        <p:spPr>
          <a:xfrm>
            <a:off x="8086517" y="981075"/>
            <a:ext cx="449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OPPORTUNITIES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7" name="Google Shape;677;p37"/>
          <p:cNvSpPr txBox="1"/>
          <p:nvPr/>
        </p:nvSpPr>
        <p:spPr>
          <a:xfrm>
            <a:off x="2812935" y="6486990"/>
            <a:ext cx="422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WEAKNESSES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8" name="Google Shape;678;p37"/>
          <p:cNvSpPr txBox="1"/>
          <p:nvPr/>
        </p:nvSpPr>
        <p:spPr>
          <a:xfrm>
            <a:off x="8086517" y="6486990"/>
            <a:ext cx="331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THREATS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38"/>
          <p:cNvPicPr preferRelativeResize="0"/>
          <p:nvPr/>
        </p:nvPicPr>
        <p:blipFill rotWithShape="1">
          <a:blip r:embed="rId1"/>
          <a:srcRect b="105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38"/>
          <p:cNvGrpSpPr/>
          <p:nvPr/>
        </p:nvGrpSpPr>
        <p:grpSpPr>
          <a:xfrm>
            <a:off x="9078383" y="1064902"/>
            <a:ext cx="8360569" cy="8433435"/>
            <a:chOff x="0" y="-38100"/>
            <a:chExt cx="11147425" cy="11244580"/>
          </a:xfrm>
        </p:grpSpPr>
        <p:sp>
          <p:nvSpPr>
            <p:cNvPr id="685" name="Google Shape;685;p38"/>
            <p:cNvSpPr txBox="1"/>
            <p:nvPr/>
          </p:nvSpPr>
          <p:spPr>
            <a:xfrm>
              <a:off x="1167368" y="10690860"/>
              <a:ext cx="1289209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Item 1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sp>
          <p:nvSpPr>
            <p:cNvPr id="686" name="Google Shape;686;p38"/>
            <p:cNvSpPr txBox="1"/>
            <p:nvPr/>
          </p:nvSpPr>
          <p:spPr>
            <a:xfrm>
              <a:off x="3228816" y="10690860"/>
              <a:ext cx="135826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Item 2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sp>
          <p:nvSpPr>
            <p:cNvPr id="687" name="Google Shape;687;p38"/>
            <p:cNvSpPr txBox="1"/>
            <p:nvPr/>
          </p:nvSpPr>
          <p:spPr>
            <a:xfrm>
              <a:off x="5324792" y="10690860"/>
              <a:ext cx="135826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Item 3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sp>
          <p:nvSpPr>
            <p:cNvPr id="688" name="Google Shape;688;p38"/>
            <p:cNvSpPr txBox="1"/>
            <p:nvPr/>
          </p:nvSpPr>
          <p:spPr>
            <a:xfrm>
              <a:off x="7427039" y="10690860"/>
              <a:ext cx="1345724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Item 4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sp>
          <p:nvSpPr>
            <p:cNvPr id="689" name="Google Shape;689;p38"/>
            <p:cNvSpPr txBox="1"/>
            <p:nvPr/>
          </p:nvSpPr>
          <p:spPr>
            <a:xfrm>
              <a:off x="9526508" y="10690860"/>
              <a:ext cx="1338739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Item 5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grpSp>
          <p:nvGrpSpPr>
            <p:cNvPr id="690" name="Google Shape;690;p38"/>
            <p:cNvGrpSpPr/>
            <p:nvPr/>
          </p:nvGrpSpPr>
          <p:grpSpPr>
            <a:xfrm>
              <a:off x="860425" y="232410"/>
              <a:ext cx="10287000" cy="10299700"/>
              <a:chOff x="0" y="-6350"/>
              <a:chExt cx="10287000" cy="10299700"/>
            </a:xfrm>
          </p:grpSpPr>
          <p:sp>
            <p:nvSpPr>
              <p:cNvPr id="691" name="Google Shape;691;p3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2" name="Google Shape;692;p3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3" name="Google Shape;693;p3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4" name="Google Shape;694;p38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5" name="Google Shape;695;p3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6" name="Google Shape;696;p38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697" name="Google Shape;697;p38"/>
            <p:cNvSpPr txBox="1"/>
            <p:nvPr/>
          </p:nvSpPr>
          <p:spPr>
            <a:xfrm>
              <a:off x="59214" y="-38100"/>
              <a:ext cx="598011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25 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sp>
          <p:nvSpPr>
            <p:cNvPr id="698" name="Google Shape;698;p38"/>
            <p:cNvSpPr txBox="1"/>
            <p:nvPr/>
          </p:nvSpPr>
          <p:spPr>
            <a:xfrm>
              <a:off x="0" y="2019300"/>
              <a:ext cx="65722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20 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sp>
          <p:nvSpPr>
            <p:cNvPr id="699" name="Google Shape;699;p38"/>
            <p:cNvSpPr txBox="1"/>
            <p:nvPr/>
          </p:nvSpPr>
          <p:spPr>
            <a:xfrm>
              <a:off x="128429" y="4076700"/>
              <a:ext cx="52879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15 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sp>
          <p:nvSpPr>
            <p:cNvPr id="700" name="Google Shape;700;p38"/>
            <p:cNvSpPr txBox="1"/>
            <p:nvPr/>
          </p:nvSpPr>
          <p:spPr>
            <a:xfrm>
              <a:off x="69056" y="6134100"/>
              <a:ext cx="588169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10 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sp>
          <p:nvSpPr>
            <p:cNvPr id="701" name="Google Shape;701;p38"/>
            <p:cNvSpPr txBox="1"/>
            <p:nvPr/>
          </p:nvSpPr>
          <p:spPr>
            <a:xfrm>
              <a:off x="309562" y="8191500"/>
              <a:ext cx="347662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5 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sp>
          <p:nvSpPr>
            <p:cNvPr id="702" name="Google Shape;702;p38"/>
            <p:cNvSpPr txBox="1"/>
            <p:nvPr/>
          </p:nvSpPr>
          <p:spPr>
            <a:xfrm>
              <a:off x="250349" y="10248900"/>
              <a:ext cx="40687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0 </a:t>
              </a:r>
              <a:endPara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  <p:grpSp>
          <p:nvGrpSpPr>
            <p:cNvPr id="703" name="Google Shape;703;p38"/>
            <p:cNvGrpSpPr/>
            <p:nvPr/>
          </p:nvGrpSpPr>
          <p:grpSpPr>
            <a:xfrm>
              <a:off x="860425" y="1466850"/>
              <a:ext cx="10287000" cy="9058910"/>
              <a:chOff x="0" y="1228090"/>
              <a:chExt cx="10287000" cy="9058910"/>
            </a:xfrm>
          </p:grpSpPr>
          <p:sp>
            <p:nvSpPr>
              <p:cNvPr id="704" name="Google Shape;704;p38"/>
              <p:cNvSpPr/>
              <p:nvPr/>
            </p:nvSpPr>
            <p:spPr>
              <a:xfrm>
                <a:off x="0" y="10287000"/>
                <a:ext cx="617432" cy="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17432" y="0"/>
                    </a:lnTo>
                    <a:lnTo>
                      <a:pt x="617432" y="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</p:sp>
          <p:sp>
            <p:nvSpPr>
              <p:cNvPr id="705" name="Google Shape;705;p38"/>
              <p:cNvSpPr/>
              <p:nvPr/>
            </p:nvSpPr>
            <p:spPr>
              <a:xfrm>
                <a:off x="2095976" y="6988810"/>
                <a:ext cx="617431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3298190" extrusionOk="0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38"/>
              <p:cNvSpPr/>
              <p:nvPr/>
            </p:nvSpPr>
            <p:spPr>
              <a:xfrm>
                <a:off x="4191953" y="4108450"/>
                <a:ext cx="617432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6178550" extrusionOk="0">
                    <a:moveTo>
                      <a:pt x="0" y="617855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617855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38"/>
              <p:cNvSpPr/>
              <p:nvPr/>
            </p:nvSpPr>
            <p:spPr>
              <a:xfrm>
                <a:off x="6287929" y="2874010"/>
                <a:ext cx="617432" cy="741299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7412990" extrusionOk="0">
                    <a:moveTo>
                      <a:pt x="0" y="7412990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2" y="36294"/>
                      <a:pt x="617432" y="49395"/>
                    </a:cubicBezTo>
                    <a:lnTo>
                      <a:pt x="617432" y="741299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38"/>
              <p:cNvSpPr/>
              <p:nvPr/>
            </p:nvSpPr>
            <p:spPr>
              <a:xfrm>
                <a:off x="8383905" y="1228090"/>
                <a:ext cx="617431" cy="9058910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9058910" extrusionOk="0">
                    <a:moveTo>
                      <a:pt x="0" y="905891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2" y="36294"/>
                      <a:pt x="617432" y="49395"/>
                    </a:cubicBezTo>
                    <a:lnTo>
                      <a:pt x="617432" y="905891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38"/>
              <p:cNvSpPr/>
              <p:nvPr/>
            </p:nvSpPr>
            <p:spPr>
              <a:xfrm>
                <a:off x="642832" y="8216900"/>
                <a:ext cx="617432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70100" extrusionOk="0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1" y="36295"/>
                      <a:pt x="617431" y="49395"/>
                    </a:cubicBezTo>
                    <a:lnTo>
                      <a:pt x="617431" y="2070100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38"/>
              <p:cNvSpPr/>
              <p:nvPr/>
            </p:nvSpPr>
            <p:spPr>
              <a:xfrm>
                <a:off x="2738808" y="6988810"/>
                <a:ext cx="617432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3298190" extrusionOk="0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1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1" name="Google Shape;711;p38"/>
              <p:cNvSpPr/>
              <p:nvPr/>
            </p:nvSpPr>
            <p:spPr>
              <a:xfrm>
                <a:off x="4834784" y="6167967"/>
                <a:ext cx="617431" cy="4119033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4119033" extrusionOk="0">
                    <a:moveTo>
                      <a:pt x="0" y="4119033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5" y="0"/>
                    </a:cubicBezTo>
                    <a:lnTo>
                      <a:pt x="568037" y="0"/>
                    </a:lnTo>
                    <a:cubicBezTo>
                      <a:pt x="595317" y="0"/>
                      <a:pt x="617432" y="22114"/>
                      <a:pt x="617432" y="49394"/>
                    </a:cubicBezTo>
                    <a:lnTo>
                      <a:pt x="617432" y="411903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2" name="Google Shape;712;p38"/>
              <p:cNvSpPr/>
              <p:nvPr/>
            </p:nvSpPr>
            <p:spPr>
              <a:xfrm>
                <a:off x="6930761" y="4521341"/>
                <a:ext cx="617431" cy="5765659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5765659" extrusionOk="0">
                    <a:moveTo>
                      <a:pt x="0" y="5765659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5765659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3" name="Google Shape;713;p38"/>
              <p:cNvSpPr/>
              <p:nvPr/>
            </p:nvSpPr>
            <p:spPr>
              <a:xfrm>
                <a:off x="9026737" y="2051627"/>
                <a:ext cx="617432" cy="8235373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8235373" extrusionOk="0">
                    <a:moveTo>
                      <a:pt x="0" y="8235373"/>
                    </a:moveTo>
                    <a:lnTo>
                      <a:pt x="0" y="49395"/>
                    </a:lnTo>
                    <a:cubicBezTo>
                      <a:pt x="0" y="36295"/>
                      <a:pt x="5204" y="23731"/>
                      <a:pt x="14467" y="14468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8"/>
                    </a:cubicBezTo>
                    <a:cubicBezTo>
                      <a:pt x="612227" y="23731"/>
                      <a:pt x="617432" y="36295"/>
                      <a:pt x="617432" y="49395"/>
                    </a:cubicBezTo>
                    <a:lnTo>
                      <a:pt x="617432" y="823537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38"/>
              <p:cNvSpPr/>
              <p:nvPr/>
            </p:nvSpPr>
            <p:spPr>
              <a:xfrm>
                <a:off x="1285663" y="8216900"/>
                <a:ext cx="617432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70100" extrusionOk="0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5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2070100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38"/>
              <p:cNvSpPr/>
              <p:nvPr/>
            </p:nvSpPr>
            <p:spPr>
              <a:xfrm>
                <a:off x="3381640" y="8637905"/>
                <a:ext cx="617432" cy="1649095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1649095" extrusionOk="0">
                    <a:moveTo>
                      <a:pt x="0" y="1649095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4" y="0"/>
                    </a:cubicBezTo>
                    <a:lnTo>
                      <a:pt x="568037" y="0"/>
                    </a:lnTo>
                    <a:cubicBezTo>
                      <a:pt x="595316" y="0"/>
                      <a:pt x="617431" y="22114"/>
                      <a:pt x="617431" y="49394"/>
                    </a:cubicBezTo>
                    <a:lnTo>
                      <a:pt x="617431" y="1649095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38"/>
              <p:cNvSpPr/>
              <p:nvPr/>
            </p:nvSpPr>
            <p:spPr>
              <a:xfrm>
                <a:off x="5477616" y="8227483"/>
                <a:ext cx="617432" cy="2059517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59517" extrusionOk="0">
                    <a:moveTo>
                      <a:pt x="0" y="2059517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95317" y="0"/>
                      <a:pt x="617431" y="22115"/>
                      <a:pt x="617431" y="49395"/>
                    </a:cubicBezTo>
                    <a:lnTo>
                      <a:pt x="617431" y="2059517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38"/>
              <p:cNvSpPr/>
              <p:nvPr/>
            </p:nvSpPr>
            <p:spPr>
              <a:xfrm>
                <a:off x="7573592" y="6992338"/>
                <a:ext cx="617432" cy="3294662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3294662" extrusionOk="0">
                    <a:moveTo>
                      <a:pt x="0" y="3294662"/>
                    </a:moveTo>
                    <a:lnTo>
                      <a:pt x="0" y="49394"/>
                    </a:lnTo>
                    <a:cubicBezTo>
                      <a:pt x="0" y="36294"/>
                      <a:pt x="5204" y="23730"/>
                      <a:pt x="14467" y="14467"/>
                    </a:cubicBezTo>
                    <a:cubicBezTo>
                      <a:pt x="23730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7" y="0"/>
                      <a:pt x="593702" y="5204"/>
                      <a:pt x="602965" y="14467"/>
                    </a:cubicBezTo>
                    <a:cubicBezTo>
                      <a:pt x="612228" y="23730"/>
                      <a:pt x="617432" y="36294"/>
                      <a:pt x="617432" y="49394"/>
                    </a:cubicBezTo>
                    <a:lnTo>
                      <a:pt x="617432" y="3294662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718;p38"/>
              <p:cNvSpPr/>
              <p:nvPr/>
            </p:nvSpPr>
            <p:spPr>
              <a:xfrm>
                <a:off x="9669569" y="6992851"/>
                <a:ext cx="617431" cy="3294149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3294149" extrusionOk="0">
                    <a:moveTo>
                      <a:pt x="0" y="3294149"/>
                    </a:moveTo>
                    <a:lnTo>
                      <a:pt x="0" y="49394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0"/>
                      <a:pt x="617431" y="36294"/>
                      <a:pt x="617431" y="49394"/>
                    </a:cubicBezTo>
                    <a:lnTo>
                      <a:pt x="617431" y="3294149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19" name="Google Shape;719;p38"/>
          <p:cNvSpPr txBox="1"/>
          <p:nvPr/>
        </p:nvSpPr>
        <p:spPr>
          <a:xfrm>
            <a:off x="789375" y="1083952"/>
            <a:ext cx="7754183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WRITE YOUR</a:t>
            </a:r>
            <a:r>
              <a:rPr lang="en-US" sz="7500" b="0" i="0" u="none" strike="noStrike" cap="none">
                <a:solidFill>
                  <a:srgbClr val="2C6E4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 TOPIC OR IDEA</a:t>
            </a:r>
            <a:endParaRPr lang="en-US" sz="7500" b="0" i="0" u="none" strike="noStrike" cap="none">
              <a:solidFill>
                <a:srgbClr val="2C6E49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789375" y="5105400"/>
            <a:ext cx="5887034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Elaborate on what you want to discuss. </a:t>
            </a:r>
            <a:endParaRPr lang="en-US" sz="3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pic>
        <p:nvPicPr>
          <p:cNvPr id="721" name="Google Shape;721;p38"/>
          <p:cNvPicPr preferRelativeResize="0"/>
          <p:nvPr/>
        </p:nvPicPr>
        <p:blipFill rotWithShape="1">
          <a:blip r:embed="rId2"/>
          <a:srcRect l="1697" r="1696"/>
          <a:stretch>
            <a:fillRect/>
          </a:stretch>
        </p:blipFill>
        <p:spPr>
          <a:xfrm>
            <a:off x="-2000340" y="6861175"/>
            <a:ext cx="5193008" cy="523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/>
          <a:srcRect l="851" r="850"/>
          <a:stretch>
            <a:fillRect/>
          </a:stretch>
        </p:blipFill>
        <p:spPr>
          <a:xfrm>
            <a:off x="2567146" y="8510279"/>
            <a:ext cx="4709650" cy="466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8"/>
          <p:cNvPicPr preferRelativeResize="0"/>
          <p:nvPr/>
        </p:nvPicPr>
        <p:blipFill rotWithShape="1">
          <a:blip r:embed="rId2"/>
          <a:srcRect t="3686" b="3686"/>
          <a:stretch>
            <a:fillRect/>
          </a:stretch>
        </p:blipFill>
        <p:spPr>
          <a:xfrm rot="5994656">
            <a:off x="-2448288" y="3779753"/>
            <a:ext cx="3363436" cy="303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8"/>
          <p:cNvPicPr preferRelativeResize="0"/>
          <p:nvPr/>
        </p:nvPicPr>
        <p:blipFill rotWithShape="1">
          <a:blip r:embed="rId3"/>
          <a:srcRect t="781" b="780"/>
          <a:stretch>
            <a:fillRect/>
          </a:stretch>
        </p:blipFill>
        <p:spPr>
          <a:xfrm rot="528703">
            <a:off x="7650447" y="9800045"/>
            <a:ext cx="1786223" cy="17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39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Google Shape;730;p39"/>
          <p:cNvCxnSpPr/>
          <p:nvPr/>
        </p:nvCxnSpPr>
        <p:spPr>
          <a:xfrm rot="10800000">
            <a:off x="5506030" y="5310342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1" name="Google Shape;731;p39"/>
          <p:cNvCxnSpPr/>
          <p:nvPr/>
        </p:nvCxnSpPr>
        <p:spPr>
          <a:xfrm rot="-5400000">
            <a:off x="8695870" y="4588856"/>
            <a:ext cx="1423921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p39"/>
          <p:cNvCxnSpPr/>
          <p:nvPr/>
        </p:nvCxnSpPr>
        <p:spPr>
          <a:xfrm rot="-5400000">
            <a:off x="12724516" y="5496291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3" name="Google Shape;733;p39"/>
          <p:cNvCxnSpPr/>
          <p:nvPr/>
        </p:nvCxnSpPr>
        <p:spPr>
          <a:xfrm rot="-5468555">
            <a:off x="5342460" y="5496136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4" name="Google Shape;734;p39"/>
          <p:cNvCxnSpPr/>
          <p:nvPr/>
        </p:nvCxnSpPr>
        <p:spPr>
          <a:xfrm rot="10800000">
            <a:off x="4298518" y="6960505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5" name="Google Shape;735;p39"/>
          <p:cNvCxnSpPr/>
          <p:nvPr/>
        </p:nvCxnSpPr>
        <p:spPr>
          <a:xfrm rot="-5400000">
            <a:off x="5351027" y="6798461"/>
            <a:ext cx="343139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6" name="Google Shape;736;p39"/>
          <p:cNvCxnSpPr/>
          <p:nvPr/>
        </p:nvCxnSpPr>
        <p:spPr>
          <a:xfrm rot="-5400000">
            <a:off x="6328495" y="7669853"/>
            <a:ext cx="1399645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" name="Google Shape;737;p39"/>
          <p:cNvCxnSpPr/>
          <p:nvPr/>
        </p:nvCxnSpPr>
        <p:spPr>
          <a:xfrm rot="-5400000">
            <a:off x="3523381" y="7716593"/>
            <a:ext cx="1531224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8" name="Google Shape;738;p39"/>
          <p:cNvCxnSpPr/>
          <p:nvPr/>
        </p:nvCxnSpPr>
        <p:spPr>
          <a:xfrm rot="10800000">
            <a:off x="11676862" y="695718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9" name="Google Shape;739;p39"/>
          <p:cNvCxnSpPr/>
          <p:nvPr/>
        </p:nvCxnSpPr>
        <p:spPr>
          <a:xfrm rot="-5400000">
            <a:off x="12731029" y="6796803"/>
            <a:ext cx="339823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" name="Google Shape;740;p39"/>
          <p:cNvCxnSpPr/>
          <p:nvPr/>
        </p:nvCxnSpPr>
        <p:spPr>
          <a:xfrm rot="-5400000">
            <a:off x="14104982" y="7268394"/>
            <a:ext cx="603359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" name="Google Shape;741;p39"/>
          <p:cNvCxnSpPr/>
          <p:nvPr/>
        </p:nvCxnSpPr>
        <p:spPr>
          <a:xfrm rot="-5400000">
            <a:off x="11047522" y="7567479"/>
            <a:ext cx="1239629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42" name="Google Shape;742;p39"/>
          <p:cNvGrpSpPr/>
          <p:nvPr/>
        </p:nvGrpSpPr>
        <p:grpSpPr>
          <a:xfrm>
            <a:off x="6885865" y="3222072"/>
            <a:ext cx="4319874" cy="3707027"/>
            <a:chOff x="0" y="-530424"/>
            <a:chExt cx="5759831" cy="4942702"/>
          </a:xfrm>
        </p:grpSpPr>
        <p:grpSp>
          <p:nvGrpSpPr>
            <p:cNvPr id="743" name="Google Shape;743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44" name="Google Shape;744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</p:sp>
          <p:sp>
            <p:nvSpPr>
              <p:cNvPr id="745" name="Google Shape;745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47" name="Google Shape;747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8" name="Google Shape;748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9" name="Google Shape;749;p39"/>
          <p:cNvSpPr/>
          <p:nvPr/>
        </p:nvSpPr>
        <p:spPr>
          <a:xfrm>
            <a:off x="7068426" y="3806985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135500" t="-4041" r="-22231" b="-6778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0" name="Google Shape;750;p39"/>
          <p:cNvSpPr txBox="1"/>
          <p:nvPr/>
        </p:nvSpPr>
        <p:spPr>
          <a:xfrm>
            <a:off x="1028700" y="1095375"/>
            <a:ext cx="16230600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ADD A CHART PAGE</a:t>
            </a:r>
            <a:endParaRPr lang="en-US" sz="75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751" name="Google Shape;751;p39"/>
          <p:cNvSpPr txBox="1"/>
          <p:nvPr/>
        </p:nvSpPr>
        <p:spPr>
          <a:xfrm>
            <a:off x="8648774" y="3934183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 lang="en-US" sz="24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Job Title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752" name="Google Shape;752;p39"/>
          <p:cNvGrpSpPr/>
          <p:nvPr/>
        </p:nvGrpSpPr>
        <p:grpSpPr>
          <a:xfrm>
            <a:off x="3015698" y="4968002"/>
            <a:ext cx="4319874" cy="3707027"/>
            <a:chOff x="0" y="-530424"/>
            <a:chExt cx="5759831" cy="4942702"/>
          </a:xfrm>
        </p:grpSpPr>
        <p:grpSp>
          <p:nvGrpSpPr>
            <p:cNvPr id="753" name="Google Shape;753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54" name="Google Shape;754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</p:sp>
          <p:sp>
            <p:nvSpPr>
              <p:cNvPr id="755" name="Google Shape;755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57" name="Google Shape;757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8" name="Google Shape;758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9" name="Google Shape;759;p39"/>
          <p:cNvSpPr/>
          <p:nvPr/>
        </p:nvSpPr>
        <p:spPr>
          <a:xfrm>
            <a:off x="3198258" y="5552915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/>
            <a:stretch>
              <a:fillRect l="-14146" t="-10384" r="-5751" b="-6946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0" name="Google Shape;760;p39"/>
          <p:cNvSpPr txBox="1"/>
          <p:nvPr/>
        </p:nvSpPr>
        <p:spPr>
          <a:xfrm>
            <a:off x="4778606" y="5680112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 lang="en-US" sz="24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Job Title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761" name="Google Shape;761;p39"/>
          <p:cNvGrpSpPr/>
          <p:nvPr/>
        </p:nvGrpSpPr>
        <p:grpSpPr>
          <a:xfrm>
            <a:off x="10569033" y="4968002"/>
            <a:ext cx="4319874" cy="3707027"/>
            <a:chOff x="0" y="-530424"/>
            <a:chExt cx="5759831" cy="4942702"/>
          </a:xfrm>
        </p:grpSpPr>
        <p:grpSp>
          <p:nvGrpSpPr>
            <p:cNvPr id="762" name="Google Shape;762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63" name="Google Shape;763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</p:sp>
          <p:sp>
            <p:nvSpPr>
              <p:cNvPr id="764" name="Google Shape;764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66" name="Google Shape;766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7" name="Google Shape;767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8" name="Google Shape;768;p39"/>
          <p:cNvSpPr/>
          <p:nvPr/>
        </p:nvSpPr>
        <p:spPr>
          <a:xfrm>
            <a:off x="10751594" y="5552915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/>
            <a:stretch>
              <a:fillRect l="-78638" r="-24998" b="-3575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39"/>
          <p:cNvSpPr txBox="1"/>
          <p:nvPr/>
        </p:nvSpPr>
        <p:spPr>
          <a:xfrm>
            <a:off x="12331942" y="5680112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 lang="en-US" sz="24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Job Title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770" name="Google Shape;770;p39"/>
          <p:cNvGrpSpPr/>
          <p:nvPr/>
        </p:nvGrpSpPr>
        <p:grpSpPr>
          <a:xfrm>
            <a:off x="1229130" y="6838912"/>
            <a:ext cx="4319874" cy="3707027"/>
            <a:chOff x="0" y="-530424"/>
            <a:chExt cx="5759831" cy="4942702"/>
          </a:xfrm>
        </p:grpSpPr>
        <p:grpSp>
          <p:nvGrpSpPr>
            <p:cNvPr id="771" name="Google Shape;771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72" name="Google Shape;772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773" name="Google Shape;773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75" name="Google Shape;775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6" name="Google Shape;776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7" name="Google Shape;777;p39"/>
          <p:cNvSpPr/>
          <p:nvPr/>
        </p:nvSpPr>
        <p:spPr>
          <a:xfrm>
            <a:off x="1407916" y="7404776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/>
            <a:stretch>
              <a:fillRect l="-41168" t="-3885" r="-90452" b="-5052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8" name="Google Shape;778;p39"/>
          <p:cNvSpPr txBox="1"/>
          <p:nvPr/>
        </p:nvSpPr>
        <p:spPr>
          <a:xfrm>
            <a:off x="2992038" y="7551023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 lang="en-US" sz="24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Job Title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779" name="Google Shape;779;p39"/>
          <p:cNvGrpSpPr/>
          <p:nvPr/>
        </p:nvGrpSpPr>
        <p:grpSpPr>
          <a:xfrm>
            <a:off x="4881175" y="6829387"/>
            <a:ext cx="4319874" cy="3707027"/>
            <a:chOff x="0" y="-530424"/>
            <a:chExt cx="5759831" cy="4942702"/>
          </a:xfrm>
        </p:grpSpPr>
        <p:grpSp>
          <p:nvGrpSpPr>
            <p:cNvPr id="780" name="Google Shape;780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81" name="Google Shape;781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782" name="Google Shape;782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84" name="Google Shape;784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5" name="Google Shape;785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6" name="Google Shape;786;p39"/>
          <p:cNvSpPr/>
          <p:nvPr/>
        </p:nvSpPr>
        <p:spPr>
          <a:xfrm>
            <a:off x="5063736" y="7414301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/>
            <a:stretch>
              <a:fillRect l="-18189" t="-18158" r="-20364" b="-8967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7" name="Google Shape;787;p39"/>
          <p:cNvSpPr txBox="1"/>
          <p:nvPr/>
        </p:nvSpPr>
        <p:spPr>
          <a:xfrm>
            <a:off x="6644084" y="7541498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 lang="en-US" sz="24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Job Title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788" name="Google Shape;788;p39"/>
          <p:cNvGrpSpPr/>
          <p:nvPr/>
        </p:nvGrpSpPr>
        <p:grpSpPr>
          <a:xfrm>
            <a:off x="8762060" y="6829387"/>
            <a:ext cx="4319874" cy="3707027"/>
            <a:chOff x="0" y="-530424"/>
            <a:chExt cx="5759831" cy="4942702"/>
          </a:xfrm>
        </p:grpSpPr>
        <p:grpSp>
          <p:nvGrpSpPr>
            <p:cNvPr id="789" name="Google Shape;789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90" name="Google Shape;790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791" name="Google Shape;791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2" name="Google Shape;792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93" name="Google Shape;793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95" name="Google Shape;795;p39"/>
          <p:cNvSpPr/>
          <p:nvPr/>
        </p:nvSpPr>
        <p:spPr>
          <a:xfrm>
            <a:off x="8944621" y="7414301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/>
            <a:stretch>
              <a:fillRect l="-50652" t="-2953" r="-24998" b="-141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6" name="Google Shape;796;p39"/>
          <p:cNvSpPr txBox="1"/>
          <p:nvPr/>
        </p:nvSpPr>
        <p:spPr>
          <a:xfrm>
            <a:off x="10524969" y="7541498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 lang="en-US" sz="24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Job Title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grpSp>
        <p:nvGrpSpPr>
          <p:cNvPr id="797" name="Google Shape;797;p39"/>
          <p:cNvGrpSpPr/>
          <p:nvPr/>
        </p:nvGrpSpPr>
        <p:grpSpPr>
          <a:xfrm>
            <a:off x="12414106" y="6819862"/>
            <a:ext cx="4319874" cy="3707027"/>
            <a:chOff x="0" y="-530424"/>
            <a:chExt cx="5759831" cy="4942702"/>
          </a:xfrm>
        </p:grpSpPr>
        <p:grpSp>
          <p:nvGrpSpPr>
            <p:cNvPr id="798" name="Google Shape;798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99" name="Google Shape;799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800" name="Google Shape;800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802" name="Google Shape;802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3" name="Google Shape;803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4" name="Google Shape;804;p39"/>
          <p:cNvSpPr/>
          <p:nvPr/>
        </p:nvSpPr>
        <p:spPr>
          <a:xfrm>
            <a:off x="12596666" y="7404776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/>
            <a:stretch>
              <a:fillRect l="-22232" t="-2968" r="-15738" b="-10372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5" name="Google Shape;805;p39"/>
          <p:cNvSpPr txBox="1"/>
          <p:nvPr/>
        </p:nvSpPr>
        <p:spPr>
          <a:xfrm>
            <a:off x="14177015" y="7531973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 lang="en-US" sz="2400" b="0" i="0" u="none" strike="noStrike" cap="none">
              <a:solidFill>
                <a:srgbClr val="FFFFE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Job Title</a:t>
            </a:r>
            <a:endParaRPr lang="en-US"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cxnSp>
        <p:nvCxnSpPr>
          <p:cNvPr id="806" name="Google Shape;806;p39"/>
          <p:cNvCxnSpPr/>
          <p:nvPr/>
        </p:nvCxnSpPr>
        <p:spPr>
          <a:xfrm>
            <a:off x="3012674" y="2381250"/>
            <a:ext cx="12112722" cy="0"/>
          </a:xfrm>
          <a:prstGeom prst="straightConnector1">
            <a:avLst/>
          </a:prstGeom>
          <a:noFill/>
          <a:ln w="190500" cap="rnd" cmpd="sng">
            <a:solidFill>
              <a:srgbClr val="65BB8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1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638926" y="694016"/>
            <a:ext cx="17010149" cy="9074853"/>
            <a:chOff x="0" y="-47625"/>
            <a:chExt cx="4480039" cy="2390085"/>
          </a:xfrm>
        </p:grpSpPr>
        <p:sp>
          <p:nvSpPr>
            <p:cNvPr id="142" name="Google Shape;142;p15"/>
            <p:cNvSpPr/>
            <p:nvPr/>
          </p:nvSpPr>
          <p:spPr>
            <a:xfrm>
              <a:off x="0" y="0"/>
              <a:ext cx="4480039" cy="2342460"/>
            </a:xfrm>
            <a:custGeom>
              <a:avLst/>
              <a:gdLst/>
              <a:ahLst/>
              <a:cxnLst/>
              <a:rect l="l" t="t" r="r" b="b"/>
              <a:pathLst>
                <a:path w="4480039" h="2342460" extrusionOk="0">
                  <a:moveTo>
                    <a:pt x="0" y="0"/>
                  </a:moveTo>
                  <a:lnTo>
                    <a:pt x="4480039" y="0"/>
                  </a:lnTo>
                  <a:lnTo>
                    <a:pt x="4480039" y="2342460"/>
                  </a:lnTo>
                  <a:lnTo>
                    <a:pt x="0" y="2342460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143" name="Google Shape;143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5"/>
          <p:cNvSpPr/>
          <p:nvPr/>
        </p:nvSpPr>
        <p:spPr>
          <a:xfrm>
            <a:off x="3119646" y="2883429"/>
            <a:ext cx="777875" cy="7778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5"/>
          <p:cNvSpPr/>
          <p:nvPr/>
        </p:nvSpPr>
        <p:spPr>
          <a:xfrm>
            <a:off x="8987785" y="2883429"/>
            <a:ext cx="777875" cy="7778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5"/>
          <p:cNvSpPr/>
          <p:nvPr/>
        </p:nvSpPr>
        <p:spPr>
          <a:xfrm>
            <a:off x="14384477" y="2902166"/>
            <a:ext cx="783881" cy="7838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5"/>
          <p:cNvSpPr txBox="1"/>
          <p:nvPr/>
        </p:nvSpPr>
        <p:spPr>
          <a:xfrm>
            <a:off x="3427647" y="2977871"/>
            <a:ext cx="16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 lang="en-US" sz="3200" b="0" i="0" u="none" strike="noStrike" cap="none">
              <a:solidFill>
                <a:srgbClr val="403F3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9226670" y="2980239"/>
            <a:ext cx="30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 lang="en-US" sz="3200" b="0" i="0" u="none" strike="noStrike" cap="none">
              <a:solidFill>
                <a:srgbClr val="403F3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4641282" y="2998976"/>
            <a:ext cx="27027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 lang="en-US" sz="3200" b="0" i="0" u="none" strike="noStrike" cap="none">
              <a:solidFill>
                <a:srgbClr val="403F3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95771" y="6543890"/>
            <a:ext cx="3080960" cy="310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01167" y="6175916"/>
            <a:ext cx="2157119" cy="336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96653" y="6471440"/>
            <a:ext cx="3759529" cy="21748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7148324" y="3896225"/>
            <a:ext cx="44628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Click on the "Share" button on the top right corner in Canva and click on "More" at the bottom of the menu.</a:t>
            </a:r>
            <a:endParaRPr lang="en-US" sz="24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1137750" y="3896225"/>
            <a:ext cx="4797000" cy="24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Click on the "Canva" button next to this presentation. Start editing your presentation. You may need to sign in to your Canva account.</a:t>
            </a:r>
            <a:endParaRPr lang="en-US" sz="24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12895759" y="3896226"/>
            <a:ext cx="3760423" cy="165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Enter "PowerPoint" in the search bar and click on the PowerPoint icon to download.</a:t>
            </a:r>
            <a:endParaRPr lang="en-US" sz="24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1137749" y="1206716"/>
            <a:ext cx="16008776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DOWNLOAD THIS PRESENTATION AS </a:t>
            </a:r>
            <a:endParaRPr lang="en-US" sz="4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A POWERPOINT TEMPLATE IN 3 STEPS</a:t>
            </a:r>
            <a:endParaRPr lang="en-US" sz="4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856544" y="-432586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656182" y="827105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 rotWithShape="1">
          <a:blip r:embed="rId1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>
            <a:off x="638926" y="694016"/>
            <a:ext cx="17010149" cy="9074853"/>
            <a:chOff x="0" y="-47625"/>
            <a:chExt cx="4480039" cy="2390085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4480039" cy="2342460"/>
            </a:xfrm>
            <a:custGeom>
              <a:avLst/>
              <a:gdLst/>
              <a:ahLst/>
              <a:cxnLst/>
              <a:rect l="l" t="t" r="r" b="b"/>
              <a:pathLst>
                <a:path w="4480039" h="2342460" extrusionOk="0">
                  <a:moveTo>
                    <a:pt x="0" y="0"/>
                  </a:moveTo>
                  <a:lnTo>
                    <a:pt x="4480039" y="0"/>
                  </a:lnTo>
                  <a:lnTo>
                    <a:pt x="4480039" y="2342460"/>
                  </a:lnTo>
                  <a:lnTo>
                    <a:pt x="0" y="2342460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166" name="Google Shape;16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30000" y="6358086"/>
            <a:ext cx="3132773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49885" y="6106929"/>
            <a:ext cx="2188229" cy="341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736940" y="7239853"/>
            <a:ext cx="4078956" cy="227785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/>
        </p:nvSpPr>
        <p:spPr>
          <a:xfrm>
            <a:off x="6867900" y="3803525"/>
            <a:ext cx="45051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Click on the "Share" button on the top right corner in Canva and click on "More" at the bottom of the menu.</a:t>
            </a:r>
            <a:endParaRPr lang="en-US" sz="24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1967656" y="1336889"/>
            <a:ext cx="1435268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DOWNLOAD THIS PRESENTATION AS </a:t>
            </a:r>
            <a:endParaRPr lang="en-US" sz="4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A GOOGLE SLIDE TEMPLATE IN 3 STEPS</a:t>
            </a:r>
            <a:endParaRPr lang="en-US" sz="4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875746" y="3765421"/>
            <a:ext cx="4841281" cy="207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Click on the "Canva" button next to this presentation. Start editing your presentation. You may need to sign in to your Canva account.</a:t>
            </a:r>
            <a:endParaRPr lang="en-US" sz="24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12523869" y="3765421"/>
            <a:ext cx="4505097" cy="332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 lang="en-US" sz="24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2904446" y="2902166"/>
            <a:ext cx="783881" cy="7838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16"/>
          <p:cNvSpPr/>
          <p:nvPr/>
        </p:nvSpPr>
        <p:spPr>
          <a:xfrm>
            <a:off x="8752060" y="2902166"/>
            <a:ext cx="783881" cy="7838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16"/>
          <p:cNvSpPr/>
          <p:nvPr/>
        </p:nvSpPr>
        <p:spPr>
          <a:xfrm>
            <a:off x="14384477" y="2902166"/>
            <a:ext cx="783881" cy="7838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16"/>
          <p:cNvSpPr txBox="1"/>
          <p:nvPr/>
        </p:nvSpPr>
        <p:spPr>
          <a:xfrm>
            <a:off x="3212447" y="2996608"/>
            <a:ext cx="167878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 lang="en-US" sz="3200" b="0" i="0" u="none" strike="noStrike" cap="none">
              <a:solidFill>
                <a:srgbClr val="403F3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8990945" y="2998976"/>
            <a:ext cx="306110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 lang="en-US" sz="3200" b="0" i="0" u="none" strike="noStrike" cap="none">
              <a:solidFill>
                <a:srgbClr val="403F3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14641282" y="2998976"/>
            <a:ext cx="27027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 lang="en-US" sz="3200" b="0" i="0" u="none" strike="noStrike" cap="none">
              <a:solidFill>
                <a:srgbClr val="403F3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856544" y="-432586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656182" y="827105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2">
            <a:alphaModFix amt="80000"/>
          </a:blip>
          <a:srcRect/>
          <a:stretch>
            <a:fillRect/>
          </a:stretch>
        </p:blipFill>
        <p:spPr>
          <a:xfrm>
            <a:off x="8066735" y="0"/>
            <a:ext cx="10221265" cy="1215611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/>
          <p:nvPr/>
        </p:nvSpPr>
        <p:spPr>
          <a:xfrm>
            <a:off x="1321274" y="1028700"/>
            <a:ext cx="8804299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TABLE OF CONTENTS</a:t>
            </a:r>
            <a:endParaRPr lang="en-US" sz="9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1028700" y="4563595"/>
            <a:ext cx="4694724" cy="469470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17"/>
          <p:cNvSpPr/>
          <p:nvPr/>
        </p:nvSpPr>
        <p:spPr>
          <a:xfrm>
            <a:off x="6796638" y="4563595"/>
            <a:ext cx="4694724" cy="469470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17"/>
          <p:cNvSpPr/>
          <p:nvPr/>
        </p:nvSpPr>
        <p:spPr>
          <a:xfrm>
            <a:off x="12564576" y="4563595"/>
            <a:ext cx="4694724" cy="469470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17"/>
          <p:cNvSpPr txBox="1"/>
          <p:nvPr/>
        </p:nvSpPr>
        <p:spPr>
          <a:xfrm>
            <a:off x="2681094" y="5852114"/>
            <a:ext cx="13899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1856452" y="7573583"/>
            <a:ext cx="303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7624390" y="7573583"/>
            <a:ext cx="303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13392329" y="7573583"/>
            <a:ext cx="303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65BB8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8241744" y="5852114"/>
            <a:ext cx="1804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14063320" y="5852114"/>
            <a:ext cx="16971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65BB8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8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/>
          <p:nvPr/>
        </p:nvSpPr>
        <p:spPr>
          <a:xfrm>
            <a:off x="14677074" y="6878938"/>
            <a:ext cx="4694724" cy="469470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18"/>
          <p:cNvSpPr/>
          <p:nvPr/>
        </p:nvSpPr>
        <p:spPr>
          <a:xfrm>
            <a:off x="9710969" y="1181363"/>
            <a:ext cx="7724479" cy="772444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16664" r="-1666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18"/>
          <p:cNvSpPr/>
          <p:nvPr/>
        </p:nvSpPr>
        <p:spPr>
          <a:xfrm>
            <a:off x="7956641" y="293579"/>
            <a:ext cx="3508657" cy="35086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6" name="Google Shape;206;p18"/>
          <p:cNvGrpSpPr/>
          <p:nvPr/>
        </p:nvGrpSpPr>
        <p:grpSpPr>
          <a:xfrm>
            <a:off x="378907" y="6871794"/>
            <a:ext cx="11494175" cy="2929209"/>
            <a:chOff x="0" y="-9525"/>
            <a:chExt cx="15325566" cy="3905612"/>
          </a:xfrm>
        </p:grpSpPr>
        <p:sp>
          <p:nvSpPr>
            <p:cNvPr id="207" name="Google Shape;207;p18"/>
            <p:cNvSpPr txBox="1"/>
            <p:nvPr/>
          </p:nvSpPr>
          <p:spPr>
            <a:xfrm>
              <a:off x="0" y="-9525"/>
              <a:ext cx="153255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HELLO THERE!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0" y="2393254"/>
              <a:ext cx="15325566" cy="1502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I'm Rain. Welcome to my education presentation.</a:t>
              </a:r>
              <a:endPara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403F3F"/>
                  </a:solidFill>
                  <a:latin typeface="Libre Baskerville" panose="02000000000000000000"/>
                  <a:ea typeface="Libre Baskerville" panose="02000000000000000000"/>
                  <a:cs typeface="Libre Baskerville" panose="02000000000000000000"/>
                  <a:sym typeface="Libre Baskerville" panose="02000000000000000000"/>
                </a:rPr>
                <a:t>Follow me at @reallygreatsite to learn more. </a:t>
              </a:r>
              <a:endParaRPr lang="en-US" sz="3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endParaRPr>
            </a:p>
          </p:txBody>
        </p:sp>
      </p:grpSp>
      <p:cxnSp>
        <p:nvCxnSpPr>
          <p:cNvPr id="209" name="Google Shape;209;p18"/>
          <p:cNvCxnSpPr/>
          <p:nvPr/>
        </p:nvCxnSpPr>
        <p:spPr>
          <a:xfrm>
            <a:off x="0" y="6204173"/>
            <a:ext cx="8444829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" name="Google Shape;210;p18"/>
          <p:cNvGrpSpPr/>
          <p:nvPr/>
        </p:nvGrpSpPr>
        <p:grpSpPr>
          <a:xfrm>
            <a:off x="626224" y="1217175"/>
            <a:ext cx="269790" cy="270999"/>
            <a:chOff x="1813" y="0"/>
            <a:chExt cx="809173" cy="812800"/>
          </a:xfrm>
        </p:grpSpPr>
        <p:sp>
          <p:nvSpPr>
            <p:cNvPr id="211" name="Google Shape;211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8"/>
          <p:cNvGrpSpPr/>
          <p:nvPr/>
        </p:nvGrpSpPr>
        <p:grpSpPr>
          <a:xfrm>
            <a:off x="2662143" y="2854693"/>
            <a:ext cx="375267" cy="376949"/>
            <a:chOff x="1813" y="0"/>
            <a:chExt cx="809173" cy="812800"/>
          </a:xfrm>
        </p:grpSpPr>
        <p:sp>
          <p:nvSpPr>
            <p:cNvPr id="214" name="Google Shape;214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8"/>
          <p:cNvGrpSpPr/>
          <p:nvPr/>
        </p:nvGrpSpPr>
        <p:grpSpPr>
          <a:xfrm>
            <a:off x="5092734" y="1028700"/>
            <a:ext cx="187634" cy="188475"/>
            <a:chOff x="1813" y="0"/>
            <a:chExt cx="809173" cy="812800"/>
          </a:xfrm>
        </p:grpSpPr>
        <p:sp>
          <p:nvSpPr>
            <p:cNvPr id="217" name="Google Shape;217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7957245" y="2583694"/>
            <a:ext cx="269790" cy="270999"/>
            <a:chOff x="1813" y="0"/>
            <a:chExt cx="809173" cy="812800"/>
          </a:xfrm>
        </p:grpSpPr>
        <p:sp>
          <p:nvSpPr>
            <p:cNvPr id="220" name="Google Shape;220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18"/>
          <p:cNvGrpSpPr/>
          <p:nvPr/>
        </p:nvGrpSpPr>
        <p:grpSpPr>
          <a:xfrm>
            <a:off x="5668756" y="4076850"/>
            <a:ext cx="456215" cy="458260"/>
            <a:chOff x="1813" y="0"/>
            <a:chExt cx="809173" cy="812800"/>
          </a:xfrm>
        </p:grpSpPr>
        <p:sp>
          <p:nvSpPr>
            <p:cNvPr id="223" name="Google Shape;223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8"/>
          <p:cNvGrpSpPr/>
          <p:nvPr/>
        </p:nvGrpSpPr>
        <p:grpSpPr>
          <a:xfrm>
            <a:off x="17380579" y="8740432"/>
            <a:ext cx="375267" cy="376949"/>
            <a:chOff x="1813" y="0"/>
            <a:chExt cx="809173" cy="812800"/>
          </a:xfrm>
        </p:grpSpPr>
        <p:sp>
          <p:nvSpPr>
            <p:cNvPr id="226" name="Google Shape;226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8"/>
          <p:cNvGrpSpPr/>
          <p:nvPr/>
        </p:nvGrpSpPr>
        <p:grpSpPr>
          <a:xfrm>
            <a:off x="16836381" y="623539"/>
            <a:ext cx="187634" cy="188475"/>
            <a:chOff x="1813" y="0"/>
            <a:chExt cx="809173" cy="812800"/>
          </a:xfrm>
        </p:grpSpPr>
        <p:sp>
          <p:nvSpPr>
            <p:cNvPr id="229" name="Google Shape;229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8"/>
          <p:cNvGrpSpPr/>
          <p:nvPr/>
        </p:nvGrpSpPr>
        <p:grpSpPr>
          <a:xfrm>
            <a:off x="17569054" y="3231643"/>
            <a:ext cx="375267" cy="376949"/>
            <a:chOff x="1813" y="0"/>
            <a:chExt cx="809173" cy="812800"/>
          </a:xfrm>
        </p:grpSpPr>
        <p:sp>
          <p:nvSpPr>
            <p:cNvPr id="232" name="Google Shape;23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18"/>
          <p:cNvGrpSpPr/>
          <p:nvPr/>
        </p:nvGrpSpPr>
        <p:grpSpPr>
          <a:xfrm>
            <a:off x="12022770" y="158080"/>
            <a:ext cx="269790" cy="270999"/>
            <a:chOff x="1813" y="0"/>
            <a:chExt cx="809173" cy="812800"/>
          </a:xfrm>
        </p:grpSpPr>
        <p:sp>
          <p:nvSpPr>
            <p:cNvPr id="235" name="Google Shape;235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18"/>
          <p:cNvGrpSpPr/>
          <p:nvPr/>
        </p:nvGrpSpPr>
        <p:grpSpPr>
          <a:xfrm>
            <a:off x="13385154" y="9612529"/>
            <a:ext cx="187634" cy="188475"/>
            <a:chOff x="1813" y="0"/>
            <a:chExt cx="809173" cy="812800"/>
          </a:xfrm>
        </p:grpSpPr>
        <p:sp>
          <p:nvSpPr>
            <p:cNvPr id="238" name="Google Shape;238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9729142" y="-426359"/>
            <a:ext cx="12243660" cy="1224360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19"/>
          <p:cNvSpPr txBox="1"/>
          <p:nvPr/>
        </p:nvSpPr>
        <p:spPr>
          <a:xfrm>
            <a:off x="11120725" y="3011886"/>
            <a:ext cx="43977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9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078250" y="3948630"/>
            <a:ext cx="80649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SECTION </a:t>
            </a:r>
            <a:endParaRPr lang="en-US" sz="8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TITLE</a:t>
            </a:r>
            <a:endParaRPr lang="en-US" sz="88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4062428">
            <a:off x="-3640251" y="-2885766"/>
            <a:ext cx="6395084" cy="8634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19"/>
          <p:cNvCxnSpPr/>
          <p:nvPr/>
        </p:nvCxnSpPr>
        <p:spPr>
          <a:xfrm>
            <a:off x="-1279478" y="7268977"/>
            <a:ext cx="8132100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Google Shape;250;p19"/>
          <p:cNvGrpSpPr/>
          <p:nvPr/>
        </p:nvGrpSpPr>
        <p:grpSpPr>
          <a:xfrm>
            <a:off x="5061827" y="563807"/>
            <a:ext cx="269790" cy="270999"/>
            <a:chOff x="1813" y="0"/>
            <a:chExt cx="809173" cy="812800"/>
          </a:xfrm>
        </p:grpSpPr>
        <p:sp>
          <p:nvSpPr>
            <p:cNvPr id="251" name="Google Shape;251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9"/>
          <p:cNvGrpSpPr/>
          <p:nvPr/>
        </p:nvGrpSpPr>
        <p:grpSpPr>
          <a:xfrm>
            <a:off x="6853431" y="2702562"/>
            <a:ext cx="375267" cy="376949"/>
            <a:chOff x="1813" y="0"/>
            <a:chExt cx="809173" cy="812800"/>
          </a:xfrm>
        </p:grpSpPr>
        <p:sp>
          <p:nvSpPr>
            <p:cNvPr id="254" name="Google Shape;254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3981555" y="8928907"/>
            <a:ext cx="4654312" cy="465429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7" name="Google Shape;257;p19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258" name="Google Shape;258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9541087" y="699307"/>
            <a:ext cx="187634" cy="188475"/>
            <a:chOff x="1813" y="0"/>
            <a:chExt cx="809173" cy="812800"/>
          </a:xfrm>
        </p:grpSpPr>
        <p:sp>
          <p:nvSpPr>
            <p:cNvPr id="261" name="Google Shape;261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9364510" y="9258300"/>
            <a:ext cx="269790" cy="270999"/>
            <a:chOff x="1813" y="0"/>
            <a:chExt cx="809173" cy="812800"/>
          </a:xfrm>
        </p:grpSpPr>
        <p:sp>
          <p:nvSpPr>
            <p:cNvPr id="264" name="Google Shape;264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8768006" y="5143500"/>
            <a:ext cx="375153" cy="376835"/>
            <a:chOff x="1813" y="0"/>
            <a:chExt cx="809173" cy="812800"/>
          </a:xfrm>
        </p:grpSpPr>
        <p:sp>
          <p:nvSpPr>
            <p:cNvPr id="267" name="Google Shape;267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9"/>
          <p:cNvGrpSpPr/>
          <p:nvPr/>
        </p:nvGrpSpPr>
        <p:grpSpPr>
          <a:xfrm>
            <a:off x="2213394" y="3390500"/>
            <a:ext cx="226448" cy="227463"/>
            <a:chOff x="1813" y="0"/>
            <a:chExt cx="809173" cy="812800"/>
          </a:xfrm>
        </p:grpSpPr>
        <p:sp>
          <p:nvSpPr>
            <p:cNvPr id="270" name="Google Shape;270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6947247" y="8000394"/>
            <a:ext cx="187634" cy="188475"/>
            <a:chOff x="1813" y="0"/>
            <a:chExt cx="809173" cy="812800"/>
          </a:xfrm>
        </p:grpSpPr>
        <p:sp>
          <p:nvSpPr>
            <p:cNvPr id="273" name="Google Shape;273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0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0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281" name="Google Shape;281;p20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282" name="Google Shape;28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3" name="Google Shape;283;p20"/>
          <p:cNvPicPr preferRelativeResize="0"/>
          <p:nvPr/>
        </p:nvPicPr>
        <p:blipFill rotWithShape="1">
          <a:blip r:embed="rId2"/>
          <a:srcRect t="2436" b="2435"/>
          <a:stretch>
            <a:fillRect/>
          </a:stretch>
        </p:blipFill>
        <p:spPr>
          <a:xfrm>
            <a:off x="9660741" y="0"/>
            <a:ext cx="811051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 txBox="1"/>
          <p:nvPr/>
        </p:nvSpPr>
        <p:spPr>
          <a:xfrm>
            <a:off x="317879" y="3065966"/>
            <a:ext cx="843766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WRITE YOUR </a:t>
            </a:r>
            <a:r>
              <a:rPr lang="en-US" sz="7500" b="0" i="0" u="none" strike="noStrike" cap="none">
                <a:solidFill>
                  <a:srgbClr val="2C6E49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TOPIC OR IDEA</a:t>
            </a:r>
            <a:endParaRPr lang="en-US" sz="7500" b="0" i="0" u="none" strike="noStrike" cap="none">
              <a:solidFill>
                <a:srgbClr val="2C6E49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317879" y="5800056"/>
            <a:ext cx="5578140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Elaborate on what you want to discuss. </a:t>
            </a:r>
            <a:endParaRPr lang="en-US" sz="3500" b="0" i="0" u="none" strike="noStrike" cap="none">
              <a:solidFill>
                <a:srgbClr val="403F3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86" name="Google Shape;286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95805" y="8637488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348195" y="-130774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 rotWithShape="1">
          <a:blip r:embed="rId1"/>
          <a:srcRect t="5268" b="526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1"/>
          <p:cNvGrpSpPr/>
          <p:nvPr/>
        </p:nvGrpSpPr>
        <p:grpSpPr>
          <a:xfrm>
            <a:off x="0" y="3202950"/>
            <a:ext cx="18287996" cy="3818644"/>
            <a:chOff x="0" y="-47625"/>
            <a:chExt cx="4816592" cy="1005734"/>
          </a:xfrm>
        </p:grpSpPr>
        <p:sp>
          <p:nvSpPr>
            <p:cNvPr id="294" name="Google Shape;294;p21"/>
            <p:cNvSpPr/>
            <p:nvPr/>
          </p:nvSpPr>
          <p:spPr>
            <a:xfrm>
              <a:off x="0" y="0"/>
              <a:ext cx="4816592" cy="958109"/>
            </a:xfrm>
            <a:custGeom>
              <a:avLst/>
              <a:gdLst/>
              <a:ahLst/>
              <a:cxnLst/>
              <a:rect l="l" t="t" r="r" b="b"/>
              <a:pathLst>
                <a:path w="4816592" h="9581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958109"/>
                  </a:lnTo>
                  <a:lnTo>
                    <a:pt x="0" y="958109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295" name="Google Shape;295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21"/>
          <p:cNvSpPr txBox="1"/>
          <p:nvPr/>
        </p:nvSpPr>
        <p:spPr>
          <a:xfrm>
            <a:off x="644286" y="3771900"/>
            <a:ext cx="16615014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403F3F"/>
                </a:solidFill>
                <a:latin typeface="Libre Baskerville" panose="02000000000000000000"/>
                <a:ea typeface="Libre Baskerville" panose="02000000000000000000"/>
                <a:cs typeface="Libre Baskerville" panose="02000000000000000000"/>
                <a:sym typeface="Libre Baskerville" panose="02000000000000000000"/>
              </a:rPr>
              <a:t>Write an original statement or inspiring quote</a:t>
            </a:r>
            <a:endParaRPr lang="en-US" sz="9000" b="0" i="0" u="none" strike="noStrike" cap="none">
              <a:solidFill>
                <a:srgbClr val="403F3F"/>
              </a:solidFill>
              <a:latin typeface="Libre Baskerville" panose="02000000000000000000"/>
              <a:ea typeface="Libre Baskerville" panose="02000000000000000000"/>
              <a:cs typeface="Libre Baskerville" panose="02000000000000000000"/>
              <a:sym typeface="Libre Baskerville" panose="02000000000000000000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4815851" y="7210468"/>
            <a:ext cx="8271883" cy="125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— Include a credit, citation, or supporting message</a:t>
            </a:r>
            <a:endParaRPr lang="en-US" sz="3600" b="0" i="0" u="none" strike="noStrike" cap="none">
              <a:solidFill>
                <a:srgbClr val="403F3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98" name="Google Shape;298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9178732">
            <a:off x="-2958965" y="-2395375"/>
            <a:ext cx="9219614" cy="624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877190">
            <a:off x="11527635" y="6293284"/>
            <a:ext cx="9219614" cy="624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4548</Words>
  <Application>WPS 表格</Application>
  <PresentationFormat/>
  <Paragraphs>386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Arial</vt:lpstr>
      <vt:lpstr>Calibri</vt:lpstr>
      <vt:lpstr>Helvetica Neue</vt:lpstr>
      <vt:lpstr>Libre Baskerville</vt:lpstr>
      <vt:lpstr>League Spartan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2023-07-18T20:27:00Z</dcterms:created>
  <dcterms:modified xsi:type="dcterms:W3CDTF">2023-07-18T20:27:00Z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F1B2EEC7D4B009DF94F5B6648BBB86EB_42</vt:lpwstr>
  </property>
  <property fmtid="{D5CDD505-2E9C-101B-9397-08002B2CF9AE}" pid="3" name="KSOProductBuildVer">
    <vt:lpwstr>2052-5.5.1.7991</vt:lpwstr>
  </property>
</Properties>
</file>